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Lst>
  <p:sldSz cy="5670550" cx="10080625"/>
  <p:notesSz cx="7772400" cy="10058400"/>
  <p:embeddedFontLst>
    <p:embeddedFont>
      <p:font typeface="Noto Sans Symbols"/>
      <p:regular r:id="rId41"/>
      <p:bold r:id="rId42"/>
    </p:embeddedFont>
    <p:embeddedFont>
      <p:font typeface="Century Gothic"/>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20" Type="http://schemas.openxmlformats.org/officeDocument/2006/relationships/slide" Target="slides/slide16.xml"/><Relationship Id="rId42" Type="http://schemas.openxmlformats.org/officeDocument/2006/relationships/font" Target="fonts/NotoSansSymbols-bold.fntdata"/><Relationship Id="rId41" Type="http://schemas.openxmlformats.org/officeDocument/2006/relationships/font" Target="fonts/NotoSansSymbols-regular.fntdata"/><Relationship Id="rId22" Type="http://schemas.openxmlformats.org/officeDocument/2006/relationships/slide" Target="slides/slide18.xml"/><Relationship Id="rId44" Type="http://schemas.openxmlformats.org/officeDocument/2006/relationships/font" Target="fonts/CenturyGothic-bold.fntdata"/><Relationship Id="rId21" Type="http://schemas.openxmlformats.org/officeDocument/2006/relationships/slide" Target="slides/slide17.xml"/><Relationship Id="rId43" Type="http://schemas.openxmlformats.org/officeDocument/2006/relationships/font" Target="fonts/CenturyGothic-regular.fntdata"/><Relationship Id="rId24" Type="http://schemas.openxmlformats.org/officeDocument/2006/relationships/slide" Target="slides/slide20.xml"/><Relationship Id="rId46" Type="http://schemas.openxmlformats.org/officeDocument/2006/relationships/font" Target="fonts/CenturyGothic-boldItalic.fntdata"/><Relationship Id="rId23" Type="http://schemas.openxmlformats.org/officeDocument/2006/relationships/slide" Target="slides/slide19.xml"/><Relationship Id="rId45" Type="http://schemas.openxmlformats.org/officeDocument/2006/relationships/font" Target="fonts/CenturyGothic-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slide" Target="slides/slide33.xml"/><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39" Type="http://schemas.openxmlformats.org/officeDocument/2006/relationships/slide" Target="slides/slide35.xml"/><Relationship Id="rId16" Type="http://schemas.openxmlformats.org/officeDocument/2006/relationships/slide" Target="slides/slide12.xml"/><Relationship Id="rId38" Type="http://schemas.openxmlformats.org/officeDocument/2006/relationships/slide" Target="slides/slide34.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jpg>
</file>

<file path=ppt/media/image11.png>
</file>

<file path=ppt/media/image13.png>
</file>

<file path=ppt/media/image17.png>
</file>

<file path=ppt/media/image2.png>
</file>

<file path=ppt/media/image20.png>
</file>

<file path=ppt/media/image23.png>
</file>

<file path=ppt/media/image24.png>
</file>

<file path=ppt/media/image25.png>
</file>

<file path=ppt/media/image28.png>
</file>

<file path=ppt/media/image3.png>
</file>

<file path=ppt/media/image30.png>
</file>

<file path=ppt/media/image31.png>
</file>

<file path=ppt/media/image32.jpg>
</file>

<file path=ppt/media/image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295650" y="754375"/>
            <a:ext cx="5181850"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777225" y="4777725"/>
            <a:ext cx="6217900" cy="4526275"/>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4b2a0d7838_0_500:notes"/>
          <p:cNvSpPr txBox="1"/>
          <p:nvPr>
            <p:ph idx="1" type="body"/>
          </p:nvPr>
        </p:nvSpPr>
        <p:spPr>
          <a:xfrm>
            <a:off x="777240" y="4840605"/>
            <a:ext cx="6217800" cy="3960600"/>
          </a:xfrm>
          <a:prstGeom prst="rect">
            <a:avLst/>
          </a:prstGeom>
          <a:noFill/>
          <a:ln>
            <a:noFill/>
          </a:ln>
        </p:spPr>
        <p:txBody>
          <a:bodyPr anchorCtr="0" anchor="t" bIns="102600" lIns="102600" spcFirstLastPara="1" rIns="102600" wrap="square" tIns="102600">
            <a:noAutofit/>
          </a:bodyPr>
          <a:lstStyle/>
          <a:p>
            <a:pPr indent="0" lvl="0" marL="0" marR="0" rtl="0" algn="l">
              <a:lnSpc>
                <a:spcPct val="100000"/>
              </a:lnSpc>
              <a:spcBef>
                <a:spcPts val="0"/>
              </a:spcBef>
              <a:spcAft>
                <a:spcPts val="0"/>
              </a:spcAft>
              <a:buClr>
                <a:schemeClr val="dk1"/>
              </a:buClr>
              <a:buSzPts val="1600"/>
              <a:buFont typeface="Calibri"/>
              <a:buNone/>
            </a:pPr>
            <a:r>
              <a:t/>
            </a:r>
            <a:endParaRPr b="0" i="0" sz="1300" u="none" cap="none" strike="noStrike">
              <a:solidFill>
                <a:schemeClr val="dk1"/>
              </a:solidFill>
              <a:latin typeface="Calibri"/>
              <a:ea typeface="Calibri"/>
              <a:cs typeface="Calibri"/>
              <a:sym typeface="Calibri"/>
            </a:endParaRPr>
          </a:p>
        </p:txBody>
      </p:sp>
      <p:sp>
        <p:nvSpPr>
          <p:cNvPr id="326" name="Google Shape;326;g14b2a0d7838_0_500:notes"/>
          <p:cNvSpPr/>
          <p:nvPr>
            <p:ph idx="2" type="sldImg"/>
          </p:nvPr>
        </p:nvSpPr>
        <p:spPr>
          <a:xfrm>
            <a:off x="777349" y="1257300"/>
            <a:ext cx="6217800" cy="33948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14b2a0d7838_0_211: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14b2a0d7838_0_211: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14b2a0d7838_0_222: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14b2a0d7838_0_222: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112a53d90fb_1_26: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112a53d90fb_1_26: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112a53d90fb_1_50: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112a53d90fb_1_50: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112a53d90fb_1_56: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112a53d90fb_1_56: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600">
                <a:solidFill>
                  <a:schemeClr val="dk1"/>
                </a:solidFill>
                <a:latin typeface="Calibri"/>
                <a:ea typeface="Calibri"/>
                <a:cs typeface="Calibri"/>
                <a:sym typeface="Calibri"/>
              </a:rPr>
              <a:t>A HAVING clause is used in conjunction with the GROUP BY clause to filter the select-list records that a GROUP BY returns. HAVING clause </a:t>
            </a:r>
            <a:r>
              <a:rPr b="1" lang="en-US" sz="1600">
                <a:solidFill>
                  <a:schemeClr val="dk1"/>
                </a:solidFill>
                <a:latin typeface="Calibri"/>
                <a:ea typeface="Calibri"/>
                <a:cs typeface="Calibri"/>
                <a:sym typeface="Calibri"/>
              </a:rPr>
              <a:t>subqueries must use Boolean comparison operators: =, &gt;, &lt;, &lt;&gt;, &lt;=, &gt;= </a:t>
            </a:r>
            <a:endParaRPr b="1" sz="15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112a53d90fb_1_68: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112a53d90fb_1_68: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350">
                <a:solidFill>
                  <a:schemeClr val="dk1"/>
                </a:solidFill>
                <a:highlight>
                  <a:srgbClr val="FFFFFF"/>
                </a:highlight>
              </a:rPr>
              <a:t> Compare the average of a group to the overall average.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14b2a0d7838_0_260: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14b2a0d7838_0_260: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112a53d90fb_1_87: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112a53d90fb_1_87: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112a53d90fb_1_79: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112a53d90fb_1_79: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400">
                <a:solidFill>
                  <a:srgbClr val="555555"/>
                </a:solidFill>
                <a:highlight>
                  <a:srgbClr val="FFFFFF"/>
                </a:highlight>
              </a:rPr>
              <a:t>A derived table is a table expression that appears in the FROM clause of a query. You can apply derived tables when the use of column aliases is not possible because another clause is processed by the SQL translator before the alias name is known.</a:t>
            </a:r>
            <a:endParaRPr sz="14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14b2a0d7838_0_274: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14b2a0d7838_0_274: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14b2a0d7838_0_388:notes"/>
          <p:cNvSpPr/>
          <p:nvPr>
            <p:ph idx="2" type="sldImg"/>
          </p:nvPr>
        </p:nvSpPr>
        <p:spPr>
          <a:xfrm>
            <a:off x="777349" y="1257300"/>
            <a:ext cx="6217800" cy="33948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14b2a0d7838_0_388:notes"/>
          <p:cNvSpPr txBox="1"/>
          <p:nvPr>
            <p:ph idx="1" type="body"/>
          </p:nvPr>
        </p:nvSpPr>
        <p:spPr>
          <a:xfrm>
            <a:off x="777240" y="4840605"/>
            <a:ext cx="6217800" cy="396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g14b2a0d7838_0_388:notes"/>
          <p:cNvSpPr txBox="1"/>
          <p:nvPr>
            <p:ph idx="12" type="sldNum"/>
          </p:nvPr>
        </p:nvSpPr>
        <p:spPr>
          <a:xfrm>
            <a:off x="4402561" y="9553735"/>
            <a:ext cx="3368100" cy="504600"/>
          </a:xfrm>
          <a:prstGeom prst="rect">
            <a:avLst/>
          </a:prstGeom>
          <a:noFill/>
          <a:ln>
            <a:noFill/>
          </a:ln>
        </p:spPr>
        <p:txBody>
          <a:bodyPr anchorCtr="0" anchor="ctr" bIns="102600" lIns="102600" spcFirstLastPara="1" rIns="102600" wrap="square" tIns="102600">
            <a:noAutofit/>
          </a:bodyPr>
          <a:lstStyle/>
          <a:p>
            <a:pPr indent="0" lvl="0" marL="0" rtl="0" algn="l">
              <a:spcBef>
                <a:spcPts val="0"/>
              </a:spcBef>
              <a:spcAft>
                <a:spcPts val="0"/>
              </a:spcAft>
              <a:buClr>
                <a:srgbClr val="000000"/>
              </a:buClr>
              <a:buSzPts val="1300"/>
              <a:buFont typeface="Arial"/>
              <a:buNone/>
            </a:pPr>
            <a:fld id="{00000000-1234-1234-1234-123412341234}" type="slidenum">
              <a:rPr lang="en-US" sz="1600"/>
              <a:t>‹#›</a:t>
            </a:fld>
            <a:endParaRPr sz="16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14b2a0d7838_0_372:notes"/>
          <p:cNvSpPr txBox="1"/>
          <p:nvPr>
            <p:ph idx="1" type="body"/>
          </p:nvPr>
        </p:nvSpPr>
        <p:spPr>
          <a:xfrm>
            <a:off x="777225" y="4777725"/>
            <a:ext cx="6217800" cy="4526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06" name="Google Shape;506;g14b2a0d7838_0_372: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p8:notes"/>
          <p:cNvSpPr txBox="1"/>
          <p:nvPr>
            <p:ph idx="1" type="body"/>
          </p:nvPr>
        </p:nvSpPr>
        <p:spPr>
          <a:xfrm>
            <a:off x="777225" y="4777725"/>
            <a:ext cx="6217900" cy="45262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15" name="Google Shape;515;p8:notes"/>
          <p:cNvSpPr/>
          <p:nvPr>
            <p:ph idx="2" type="sldImg"/>
          </p:nvPr>
        </p:nvSpPr>
        <p:spPr>
          <a:xfrm>
            <a:off x="1295650" y="754375"/>
            <a:ext cx="5181850"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14b2a0d7838_0_329: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14b2a0d7838_0_329: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14b2a0d7838_0_309: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14b2a0d7838_0_309: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14b2a0d7838_0_344: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14b2a0d7838_0_344: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14b2a0d7838_0_338: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14b2a0d7838_0_338: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15147337283_0_190: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15147337283_0_190: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14b6025a623_0_5:notes"/>
          <p:cNvSpPr/>
          <p:nvPr>
            <p:ph idx="2" type="sldImg"/>
          </p:nvPr>
        </p:nvSpPr>
        <p:spPr>
          <a:xfrm>
            <a:off x="777349" y="1257300"/>
            <a:ext cx="6217800" cy="3394800"/>
          </a:xfrm>
          <a:custGeom>
            <a:rect b="b" l="l" r="r" t="t"/>
            <a:pathLst>
              <a:path extrusionOk="0" h="120000" w="120000">
                <a:moveTo>
                  <a:pt x="0" y="0"/>
                </a:moveTo>
                <a:lnTo>
                  <a:pt x="120000" y="0"/>
                </a:lnTo>
                <a:lnTo>
                  <a:pt x="120000" y="120000"/>
                </a:lnTo>
                <a:lnTo>
                  <a:pt x="0" y="120000"/>
                </a:lnTo>
                <a:close/>
              </a:path>
            </a:pathLst>
          </a:custGeom>
        </p:spPr>
      </p:sp>
      <p:sp>
        <p:nvSpPr>
          <p:cNvPr id="565" name="Google Shape;565;g14b6025a623_0_5:notes"/>
          <p:cNvSpPr txBox="1"/>
          <p:nvPr>
            <p:ph idx="1" type="body"/>
          </p:nvPr>
        </p:nvSpPr>
        <p:spPr>
          <a:xfrm>
            <a:off x="777240" y="4840605"/>
            <a:ext cx="6217800" cy="396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g14b6025a623_0_5:notes"/>
          <p:cNvSpPr txBox="1"/>
          <p:nvPr>
            <p:ph idx="12" type="sldNum"/>
          </p:nvPr>
        </p:nvSpPr>
        <p:spPr>
          <a:xfrm>
            <a:off x="4402561" y="9553735"/>
            <a:ext cx="3368100" cy="504600"/>
          </a:xfrm>
          <a:prstGeom prst="rect">
            <a:avLst/>
          </a:prstGeom>
          <a:noFill/>
          <a:ln>
            <a:noFill/>
          </a:ln>
        </p:spPr>
        <p:txBody>
          <a:bodyPr anchorCtr="0" anchor="ctr" bIns="102600" lIns="102600" spcFirstLastPara="1" rIns="102600" wrap="square" tIns="102600">
            <a:noAutofit/>
          </a:bodyPr>
          <a:lstStyle/>
          <a:p>
            <a:pPr indent="0" lvl="0" marL="0" rtl="0" algn="l">
              <a:spcBef>
                <a:spcPts val="0"/>
              </a:spcBef>
              <a:spcAft>
                <a:spcPts val="0"/>
              </a:spcAft>
              <a:buClr>
                <a:srgbClr val="000000"/>
              </a:buClr>
              <a:buSzPts val="1300"/>
              <a:buFont typeface="Arial"/>
              <a:buNone/>
            </a:pPr>
            <a:fld id="{00000000-1234-1234-1234-123412341234}" type="slidenum">
              <a:rPr lang="en-US" sz="1600"/>
              <a:t>‹#›</a:t>
            </a:fld>
            <a:endParaRPr sz="16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1514733768d_0_2: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1514733768d_0_2: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14b6025a623_0_0: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14b6025a623_0_0: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15147337283_0_95:notes"/>
          <p:cNvSpPr/>
          <p:nvPr>
            <p:ph idx="2" type="sldImg"/>
          </p:nvPr>
        </p:nvSpPr>
        <p:spPr>
          <a:xfrm>
            <a:off x="777349" y="1257300"/>
            <a:ext cx="6217800" cy="33948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15147337283_0_95:notes"/>
          <p:cNvSpPr txBox="1"/>
          <p:nvPr>
            <p:ph idx="1" type="body"/>
          </p:nvPr>
        </p:nvSpPr>
        <p:spPr>
          <a:xfrm>
            <a:off x="777240" y="4840605"/>
            <a:ext cx="6217800" cy="396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g15147337283_0_95:notes"/>
          <p:cNvSpPr txBox="1"/>
          <p:nvPr>
            <p:ph idx="12" type="sldNum"/>
          </p:nvPr>
        </p:nvSpPr>
        <p:spPr>
          <a:xfrm>
            <a:off x="4402561" y="9553734"/>
            <a:ext cx="3368100" cy="504600"/>
          </a:xfrm>
          <a:prstGeom prst="rect">
            <a:avLst/>
          </a:prstGeom>
          <a:noFill/>
          <a:ln>
            <a:noFill/>
          </a:ln>
        </p:spPr>
        <p:txBody>
          <a:bodyPr anchorCtr="0" anchor="ctr" bIns="102600" lIns="102600" spcFirstLastPara="1" rIns="102600" wrap="square" tIns="102600">
            <a:noAutofit/>
          </a:bodyPr>
          <a:lstStyle/>
          <a:p>
            <a:pPr indent="0" lvl="0" marL="0" rtl="0" algn="l">
              <a:spcBef>
                <a:spcPts val="0"/>
              </a:spcBef>
              <a:spcAft>
                <a:spcPts val="0"/>
              </a:spcAft>
              <a:buClr>
                <a:srgbClr val="000000"/>
              </a:buClr>
              <a:buSzPts val="1300"/>
              <a:buFont typeface="Arial"/>
              <a:buNone/>
            </a:pPr>
            <a:fld id="{00000000-1234-1234-1234-123412341234}" type="slidenum">
              <a:rPr lang="en-US" sz="1600"/>
              <a:t>‹#›</a:t>
            </a:fld>
            <a:endParaRPr sz="16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g14b608dd4e5_0_22: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588" name="Google Shape;588;g14b608dd4e5_0_22: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14b608dd4e5_0_47: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14b608dd4e5_0_47: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g14b608dd4e5_0_65: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613" name="Google Shape;613;g14b608dd4e5_0_65: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14b608dd4e5_0_15: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624" name="Google Shape;624;g14b608dd4e5_0_15: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1de39afa9a5_0_0: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1de39afa9a5_0_0: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1159087313e_3_0: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1159087313e_3_0: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2" name="Shape 642"/>
        <p:cNvGrpSpPr/>
        <p:nvPr/>
      </p:nvGrpSpPr>
      <p:grpSpPr>
        <a:xfrm>
          <a:off x="0" y="0"/>
          <a:ext cx="0" cy="0"/>
          <a:chOff x="0" y="0"/>
          <a:chExt cx="0" cy="0"/>
        </a:xfrm>
      </p:grpSpPr>
      <p:sp>
        <p:nvSpPr>
          <p:cNvPr id="643" name="Google Shape;643;g21000a96ed7_1_0:notes"/>
          <p:cNvSpPr txBox="1"/>
          <p:nvPr>
            <p:ph idx="1" type="body"/>
          </p:nvPr>
        </p:nvSpPr>
        <p:spPr>
          <a:xfrm>
            <a:off x="777240" y="4840605"/>
            <a:ext cx="6217800" cy="3960600"/>
          </a:xfrm>
          <a:prstGeom prst="rect">
            <a:avLst/>
          </a:prstGeom>
          <a:noFill/>
          <a:ln>
            <a:noFill/>
          </a:ln>
        </p:spPr>
        <p:txBody>
          <a:bodyPr anchorCtr="0" anchor="t" bIns="102600" lIns="102600" spcFirstLastPara="1" rIns="102600" wrap="square" tIns="102600">
            <a:noAutofit/>
          </a:bodyPr>
          <a:lstStyle/>
          <a:p>
            <a:pPr indent="-254000" lvl="0" marL="508000" marR="0" rtl="0" algn="l">
              <a:lnSpc>
                <a:spcPct val="100000"/>
              </a:lnSpc>
              <a:spcBef>
                <a:spcPts val="0"/>
              </a:spcBef>
              <a:spcAft>
                <a:spcPts val="0"/>
              </a:spcAft>
              <a:buClr>
                <a:srgbClr val="000000"/>
              </a:buClr>
              <a:buSzPts val="1600"/>
              <a:buFont typeface="Arial"/>
              <a:buNone/>
            </a:pPr>
            <a:r>
              <a:t/>
            </a:r>
            <a:endParaRPr/>
          </a:p>
        </p:txBody>
      </p:sp>
      <p:sp>
        <p:nvSpPr>
          <p:cNvPr id="644" name="Google Shape;644;g21000a96ed7_1_0:notes"/>
          <p:cNvSpPr/>
          <p:nvPr>
            <p:ph idx="2" type="sldImg"/>
          </p:nvPr>
        </p:nvSpPr>
        <p:spPr>
          <a:xfrm>
            <a:off x="777349" y="1257300"/>
            <a:ext cx="6217800" cy="33948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p2:notes"/>
          <p:cNvSpPr txBox="1"/>
          <p:nvPr>
            <p:ph idx="1" type="body"/>
          </p:nvPr>
        </p:nvSpPr>
        <p:spPr>
          <a:xfrm>
            <a:off x="777225" y="4777725"/>
            <a:ext cx="6217900" cy="45262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48" name="Google Shape;348;p2:notes"/>
          <p:cNvSpPr/>
          <p:nvPr>
            <p:ph idx="2" type="sldImg"/>
          </p:nvPr>
        </p:nvSpPr>
        <p:spPr>
          <a:xfrm>
            <a:off x="1295650" y="754375"/>
            <a:ext cx="5181850"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p4:notes"/>
          <p:cNvSpPr txBox="1"/>
          <p:nvPr>
            <p:ph idx="1" type="body"/>
          </p:nvPr>
        </p:nvSpPr>
        <p:spPr>
          <a:xfrm>
            <a:off x="777225" y="4777725"/>
            <a:ext cx="6217900" cy="45262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58" name="Google Shape;358;p4:notes"/>
          <p:cNvSpPr/>
          <p:nvPr>
            <p:ph idx="2" type="sldImg"/>
          </p:nvPr>
        </p:nvSpPr>
        <p:spPr>
          <a:xfrm>
            <a:off x="1295650" y="754375"/>
            <a:ext cx="5181850"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112a53d90fb_1_12: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112a53d90fb_1_12: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112a53d90fb_1_3: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112a53d90fb_1_3: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112a53d90fb_1_36: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112a53d90fb_1_36: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14b2a0d7838_0_236:notes"/>
          <p:cNvSpPr/>
          <p:nvPr>
            <p:ph idx="2" type="sldImg"/>
          </p:nvPr>
        </p:nvSpPr>
        <p:spPr>
          <a:xfrm>
            <a:off x="1295650" y="754375"/>
            <a:ext cx="5181900" cy="37719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14b2a0d7838_0_236:notes"/>
          <p:cNvSpPr txBox="1"/>
          <p:nvPr>
            <p:ph idx="1" type="body"/>
          </p:nvPr>
        </p:nvSpPr>
        <p:spPr>
          <a:xfrm>
            <a:off x="777225" y="4777725"/>
            <a:ext cx="62178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4.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4.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noFill/>
      </p:bgPr>
    </p:bg>
    <p:spTree>
      <p:nvGrpSpPr>
        <p:cNvPr id="38" name="Shape 38"/>
        <p:cNvGrpSpPr/>
        <p:nvPr/>
      </p:nvGrpSpPr>
      <p:grpSpPr>
        <a:xfrm>
          <a:off x="0" y="0"/>
          <a:ext cx="0" cy="0"/>
          <a:chOff x="0" y="0"/>
          <a:chExt cx="0" cy="0"/>
        </a:xfrm>
      </p:grpSpPr>
      <p:sp>
        <p:nvSpPr>
          <p:cNvPr id="39" name="Google Shape;39;p2"/>
          <p:cNvSpPr/>
          <p:nvPr/>
        </p:nvSpPr>
        <p:spPr>
          <a:xfrm>
            <a:off x="0" y="1300500"/>
            <a:ext cx="10080600" cy="34131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40" name="Google Shape;40;p2"/>
          <p:cNvSpPr txBox="1"/>
          <p:nvPr>
            <p:ph type="title"/>
          </p:nvPr>
        </p:nvSpPr>
        <p:spPr>
          <a:xfrm>
            <a:off x="0" y="2315626"/>
            <a:ext cx="10080600" cy="1585500"/>
          </a:xfrm>
          <a:prstGeom prst="rect">
            <a:avLst/>
          </a:prstGeom>
        </p:spPr>
        <p:txBody>
          <a:bodyPr anchorCtr="0" anchor="t" bIns="100800" lIns="100800" spcFirstLastPara="1" rIns="100800" wrap="square" tIns="100800">
            <a:noAutofit/>
          </a:bodyPr>
          <a:lstStyle>
            <a:lvl1pPr lvl="0" algn="ctr">
              <a:spcBef>
                <a:spcPts val="0"/>
              </a:spcBef>
              <a:spcAft>
                <a:spcPts val="0"/>
              </a:spcAft>
              <a:buClr>
                <a:srgbClr val="FEC14F"/>
              </a:buClr>
              <a:buSzPts val="4400"/>
              <a:buFont typeface="Avenir"/>
              <a:buNone/>
              <a:defRPr sz="4400">
                <a:solidFill>
                  <a:srgbClr val="FEC14F"/>
                </a:solidFill>
                <a:latin typeface="Avenir"/>
                <a:ea typeface="Avenir"/>
                <a:cs typeface="Avenir"/>
                <a:sym typeface="Avenir"/>
              </a:defRPr>
            </a:lvl1pPr>
            <a:lvl2pPr lvl="1" algn="ctr">
              <a:spcBef>
                <a:spcPts val="0"/>
              </a:spcBef>
              <a:spcAft>
                <a:spcPts val="0"/>
              </a:spcAft>
              <a:buClr>
                <a:srgbClr val="FEC14F"/>
              </a:buClr>
              <a:buSzPts val="4000"/>
              <a:buNone/>
              <a:defRPr sz="4000">
                <a:solidFill>
                  <a:srgbClr val="FEC14F"/>
                </a:solidFill>
              </a:defRPr>
            </a:lvl2pPr>
            <a:lvl3pPr lvl="2" algn="ctr">
              <a:spcBef>
                <a:spcPts val="0"/>
              </a:spcBef>
              <a:spcAft>
                <a:spcPts val="0"/>
              </a:spcAft>
              <a:buClr>
                <a:srgbClr val="FEC14F"/>
              </a:buClr>
              <a:buSzPts val="4000"/>
              <a:buNone/>
              <a:defRPr sz="4000">
                <a:solidFill>
                  <a:srgbClr val="FEC14F"/>
                </a:solidFill>
              </a:defRPr>
            </a:lvl3pPr>
            <a:lvl4pPr lvl="3" algn="ctr">
              <a:spcBef>
                <a:spcPts val="0"/>
              </a:spcBef>
              <a:spcAft>
                <a:spcPts val="0"/>
              </a:spcAft>
              <a:buClr>
                <a:srgbClr val="FEC14F"/>
              </a:buClr>
              <a:buSzPts val="4000"/>
              <a:buNone/>
              <a:defRPr sz="4000">
                <a:solidFill>
                  <a:srgbClr val="FEC14F"/>
                </a:solidFill>
              </a:defRPr>
            </a:lvl4pPr>
            <a:lvl5pPr lvl="4" algn="ctr">
              <a:spcBef>
                <a:spcPts val="0"/>
              </a:spcBef>
              <a:spcAft>
                <a:spcPts val="0"/>
              </a:spcAft>
              <a:buClr>
                <a:srgbClr val="FEC14F"/>
              </a:buClr>
              <a:buSzPts val="4000"/>
              <a:buNone/>
              <a:defRPr sz="4000">
                <a:solidFill>
                  <a:srgbClr val="FEC14F"/>
                </a:solidFill>
              </a:defRPr>
            </a:lvl5pPr>
            <a:lvl6pPr lvl="5" algn="ctr">
              <a:spcBef>
                <a:spcPts val="0"/>
              </a:spcBef>
              <a:spcAft>
                <a:spcPts val="0"/>
              </a:spcAft>
              <a:buClr>
                <a:srgbClr val="FEC14F"/>
              </a:buClr>
              <a:buSzPts val="4000"/>
              <a:buNone/>
              <a:defRPr sz="4000">
                <a:solidFill>
                  <a:srgbClr val="FEC14F"/>
                </a:solidFill>
              </a:defRPr>
            </a:lvl6pPr>
            <a:lvl7pPr lvl="6" algn="ctr">
              <a:spcBef>
                <a:spcPts val="0"/>
              </a:spcBef>
              <a:spcAft>
                <a:spcPts val="0"/>
              </a:spcAft>
              <a:buClr>
                <a:srgbClr val="FEC14F"/>
              </a:buClr>
              <a:buSzPts val="4000"/>
              <a:buNone/>
              <a:defRPr sz="4000">
                <a:solidFill>
                  <a:srgbClr val="FEC14F"/>
                </a:solidFill>
              </a:defRPr>
            </a:lvl7pPr>
            <a:lvl8pPr lvl="7" algn="ctr">
              <a:spcBef>
                <a:spcPts val="0"/>
              </a:spcBef>
              <a:spcAft>
                <a:spcPts val="0"/>
              </a:spcAft>
              <a:buClr>
                <a:srgbClr val="FEC14F"/>
              </a:buClr>
              <a:buSzPts val="4000"/>
              <a:buNone/>
              <a:defRPr sz="4000">
                <a:solidFill>
                  <a:srgbClr val="FEC14F"/>
                </a:solidFill>
              </a:defRPr>
            </a:lvl8pPr>
            <a:lvl9pPr lvl="8" algn="ctr">
              <a:spcBef>
                <a:spcPts val="0"/>
              </a:spcBef>
              <a:spcAft>
                <a:spcPts val="0"/>
              </a:spcAft>
              <a:buClr>
                <a:srgbClr val="FEC14F"/>
              </a:buClr>
              <a:buSzPts val="4000"/>
              <a:buNone/>
              <a:defRPr sz="4000">
                <a:solidFill>
                  <a:srgbClr val="FEC14F"/>
                </a:solidFill>
              </a:defRPr>
            </a:lvl9pPr>
          </a:lstStyle>
          <a:p/>
        </p:txBody>
      </p:sp>
      <p:sp>
        <p:nvSpPr>
          <p:cNvPr id="41" name="Google Shape;41;p2"/>
          <p:cNvSpPr/>
          <p:nvPr/>
        </p:nvSpPr>
        <p:spPr>
          <a:xfrm rot="10800000">
            <a:off x="2945633" y="3524532"/>
            <a:ext cx="4020431" cy="13052"/>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rgbClr val="9FC5E8"/>
          </a:solidFill>
          <a:ln>
            <a:noFill/>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eatures">
  <p:cSld name="CUSTOM_3">
    <p:spTree>
      <p:nvGrpSpPr>
        <p:cNvPr id="91" name="Shape 91"/>
        <p:cNvGrpSpPr/>
        <p:nvPr/>
      </p:nvGrpSpPr>
      <p:grpSpPr>
        <a:xfrm>
          <a:off x="0" y="0"/>
          <a:ext cx="0" cy="0"/>
          <a:chOff x="0" y="0"/>
          <a:chExt cx="0" cy="0"/>
        </a:xfrm>
      </p:grpSpPr>
      <p:sp>
        <p:nvSpPr>
          <p:cNvPr id="92" name="Google Shape;92;p11"/>
          <p:cNvSpPr txBox="1"/>
          <p:nvPr>
            <p:ph type="title"/>
          </p:nvPr>
        </p:nvSpPr>
        <p:spPr>
          <a:xfrm>
            <a:off x="535313" y="744112"/>
            <a:ext cx="9393300" cy="631200"/>
          </a:xfrm>
          <a:prstGeom prst="rect">
            <a:avLst/>
          </a:prstGeom>
        </p:spPr>
        <p:txBody>
          <a:bodyPr anchorCtr="0" anchor="t" bIns="100800" lIns="100800" spcFirstLastPara="1" rIns="100800" wrap="square" tIns="100800">
            <a:noAutofit/>
          </a:bodyPr>
          <a:lstStyle>
            <a:lvl1pPr lvl="0">
              <a:spcBef>
                <a:spcPts val="0"/>
              </a:spcBef>
              <a:spcAft>
                <a:spcPts val="0"/>
              </a:spcAft>
              <a:buSzPts val="2700"/>
              <a:buNone/>
              <a:defRPr b="1"/>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93" name="Google Shape;93;p11"/>
          <p:cNvSpPr/>
          <p:nvPr/>
        </p:nvSpPr>
        <p:spPr>
          <a:xfrm>
            <a:off x="535313" y="1629256"/>
            <a:ext cx="2638200" cy="3122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94" name="Google Shape;94;p11"/>
          <p:cNvSpPr/>
          <p:nvPr/>
        </p:nvSpPr>
        <p:spPr>
          <a:xfrm>
            <a:off x="3411113" y="1629256"/>
            <a:ext cx="6109500" cy="3122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95" name="Google Shape;95;p11"/>
          <p:cNvSpPr/>
          <p:nvPr>
            <p:ph idx="2" type="pic"/>
          </p:nvPr>
        </p:nvSpPr>
        <p:spPr>
          <a:xfrm>
            <a:off x="950350" y="2002608"/>
            <a:ext cx="1866900" cy="2359200"/>
          </a:xfrm>
          <a:prstGeom prst="roundRect">
            <a:avLst>
              <a:gd fmla="val 16667" name="adj"/>
            </a:avLst>
          </a:prstGeom>
          <a:noFill/>
          <a:ln>
            <a:noFill/>
          </a:ln>
        </p:spPr>
      </p:sp>
      <p:sp>
        <p:nvSpPr>
          <p:cNvPr id="96" name="Google Shape;96;p11"/>
          <p:cNvSpPr txBox="1"/>
          <p:nvPr>
            <p:ph idx="1" type="body"/>
          </p:nvPr>
        </p:nvSpPr>
        <p:spPr>
          <a:xfrm>
            <a:off x="3750524" y="2002608"/>
            <a:ext cx="5481600" cy="2494800"/>
          </a:xfrm>
          <a:prstGeom prst="rect">
            <a:avLst/>
          </a:prstGeom>
        </p:spPr>
        <p:txBody>
          <a:bodyPr anchorCtr="0" anchor="t" bIns="100800" lIns="100800" spcFirstLastPara="1" rIns="100800" wrap="square" tIns="100800">
            <a:normAutofit/>
          </a:bodyPr>
          <a:lstStyle>
            <a:lvl1pPr indent="-336550" lvl="0" marL="457200">
              <a:spcBef>
                <a:spcPts val="0"/>
              </a:spcBef>
              <a:spcAft>
                <a:spcPts val="0"/>
              </a:spcAft>
              <a:buClr>
                <a:schemeClr val="lt1"/>
              </a:buClr>
              <a:buSzPts val="1700"/>
              <a:buChar char="●"/>
              <a:defRPr>
                <a:solidFill>
                  <a:schemeClr val="lt1"/>
                </a:solidFill>
              </a:defRPr>
            </a:lvl1pPr>
            <a:lvl2pPr indent="-330200" lvl="1" marL="914400">
              <a:spcBef>
                <a:spcPts val="0"/>
              </a:spcBef>
              <a:spcAft>
                <a:spcPts val="0"/>
              </a:spcAft>
              <a:buClr>
                <a:schemeClr val="lt1"/>
              </a:buClr>
              <a:buSzPts val="1600"/>
              <a:buChar char="○"/>
              <a:defRPr>
                <a:solidFill>
                  <a:schemeClr val="lt1"/>
                </a:solidFill>
              </a:defRPr>
            </a:lvl2pPr>
            <a:lvl3pPr indent="-330200" lvl="2" marL="1371600">
              <a:spcBef>
                <a:spcPts val="0"/>
              </a:spcBef>
              <a:spcAft>
                <a:spcPts val="0"/>
              </a:spcAft>
              <a:buClr>
                <a:schemeClr val="lt1"/>
              </a:buClr>
              <a:buSzPts val="1600"/>
              <a:buChar char="■"/>
              <a:defRPr>
                <a:solidFill>
                  <a:schemeClr val="lt1"/>
                </a:solidFill>
              </a:defRPr>
            </a:lvl3pPr>
            <a:lvl4pPr indent="-330200" lvl="3" marL="1828800">
              <a:spcBef>
                <a:spcPts val="0"/>
              </a:spcBef>
              <a:spcAft>
                <a:spcPts val="0"/>
              </a:spcAft>
              <a:buClr>
                <a:schemeClr val="lt1"/>
              </a:buClr>
              <a:buSzPts val="1600"/>
              <a:buChar char="●"/>
              <a:defRPr>
                <a:solidFill>
                  <a:schemeClr val="lt1"/>
                </a:solidFill>
              </a:defRPr>
            </a:lvl4pPr>
            <a:lvl5pPr indent="-330200" lvl="4" marL="2286000">
              <a:spcBef>
                <a:spcPts val="0"/>
              </a:spcBef>
              <a:spcAft>
                <a:spcPts val="0"/>
              </a:spcAft>
              <a:buClr>
                <a:schemeClr val="lt1"/>
              </a:buClr>
              <a:buSzPts val="1600"/>
              <a:buChar char="○"/>
              <a:defRPr>
                <a:solidFill>
                  <a:schemeClr val="lt1"/>
                </a:solidFill>
              </a:defRPr>
            </a:lvl5pPr>
            <a:lvl6pPr indent="-330200" lvl="5" marL="2743200">
              <a:spcBef>
                <a:spcPts val="0"/>
              </a:spcBef>
              <a:spcAft>
                <a:spcPts val="0"/>
              </a:spcAft>
              <a:buClr>
                <a:schemeClr val="lt1"/>
              </a:buClr>
              <a:buSzPts val="1600"/>
              <a:buChar char="■"/>
              <a:defRPr>
                <a:solidFill>
                  <a:schemeClr val="lt1"/>
                </a:solidFill>
              </a:defRPr>
            </a:lvl6pPr>
            <a:lvl7pPr indent="-330200" lvl="6" marL="3200400">
              <a:spcBef>
                <a:spcPts val="0"/>
              </a:spcBef>
              <a:spcAft>
                <a:spcPts val="0"/>
              </a:spcAft>
              <a:buClr>
                <a:schemeClr val="lt1"/>
              </a:buClr>
              <a:buSzPts val="1600"/>
              <a:buChar char="●"/>
              <a:defRPr>
                <a:solidFill>
                  <a:schemeClr val="lt1"/>
                </a:solidFill>
              </a:defRPr>
            </a:lvl7pPr>
            <a:lvl8pPr indent="-330200" lvl="7" marL="3657600">
              <a:spcBef>
                <a:spcPts val="0"/>
              </a:spcBef>
              <a:spcAft>
                <a:spcPts val="0"/>
              </a:spcAft>
              <a:buClr>
                <a:schemeClr val="lt1"/>
              </a:buClr>
              <a:buSzPts val="1600"/>
              <a:buChar char="○"/>
              <a:defRPr>
                <a:solidFill>
                  <a:schemeClr val="lt1"/>
                </a:solidFill>
              </a:defRPr>
            </a:lvl8pPr>
            <a:lvl9pPr indent="-330200" lvl="8" marL="4114800">
              <a:spcBef>
                <a:spcPts val="0"/>
              </a:spcBef>
              <a:spcAft>
                <a:spcPts val="0"/>
              </a:spcAft>
              <a:buClr>
                <a:schemeClr val="lt1"/>
              </a:buClr>
              <a:buSzPts val="1600"/>
              <a:buChar char="■"/>
              <a:defRPr>
                <a:solidFill>
                  <a:schemeClr val="lt1"/>
                </a:solidFill>
              </a:defRPr>
            </a:lvl9pPr>
          </a:lstStyle>
          <a:p/>
        </p:txBody>
      </p:sp>
      <p:sp>
        <p:nvSpPr>
          <p:cNvPr id="97" name="Google Shape;97;p11"/>
          <p:cNvSpPr/>
          <p:nvPr/>
        </p:nvSpPr>
        <p:spPr>
          <a:xfrm>
            <a:off x="0" y="0"/>
            <a:ext cx="237000" cy="56706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98" name="Google Shape;98;p11"/>
          <p:cNvSpPr txBox="1"/>
          <p:nvPr>
            <p:ph idx="12" type="sldNum"/>
          </p:nvPr>
        </p:nvSpPr>
        <p:spPr>
          <a:xfrm>
            <a:off x="9433260" y="5236564"/>
            <a:ext cx="605100" cy="433800"/>
          </a:xfrm>
          <a:prstGeom prst="rect">
            <a:avLst/>
          </a:prstGeom>
        </p:spPr>
        <p:txBody>
          <a:bodyPr anchorCtr="0" anchor="t" bIns="100800" lIns="100800" spcFirstLastPara="1" rIns="100800" wrap="square" tIns="10080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9" name="Shape 99"/>
        <p:cNvGrpSpPr/>
        <p:nvPr/>
      </p:nvGrpSpPr>
      <p:grpSpPr>
        <a:xfrm>
          <a:off x="0" y="0"/>
          <a:ext cx="0" cy="0"/>
          <a:chOff x="0" y="0"/>
          <a:chExt cx="0" cy="0"/>
        </a:xfrm>
      </p:grpSpPr>
      <p:sp>
        <p:nvSpPr>
          <p:cNvPr id="100" name="Google Shape;100;p12"/>
          <p:cNvSpPr txBox="1"/>
          <p:nvPr>
            <p:ph type="title"/>
          </p:nvPr>
        </p:nvSpPr>
        <p:spPr>
          <a:xfrm>
            <a:off x="540467" y="496276"/>
            <a:ext cx="9277800" cy="4509900"/>
          </a:xfrm>
          <a:prstGeom prst="rect">
            <a:avLst/>
          </a:prstGeom>
        </p:spPr>
        <p:txBody>
          <a:bodyPr anchorCtr="0" anchor="ctr" bIns="100800" lIns="100800" spcFirstLastPara="1" rIns="100800" wrap="square" tIns="100800">
            <a:spAutoFit/>
          </a:bodyPr>
          <a:lstStyle>
            <a:lvl1pPr lvl="0">
              <a:spcBef>
                <a:spcPts val="0"/>
              </a:spcBef>
              <a:spcAft>
                <a:spcPts val="0"/>
              </a:spcAft>
              <a:buClr>
                <a:srgbClr val="0079C0"/>
              </a:buClr>
              <a:buSzPts val="5200"/>
              <a:buChar char="●"/>
              <a:defRPr b="1" sz="5200">
                <a:solidFill>
                  <a:srgbClr val="0079C0"/>
                </a:solidFill>
              </a:defRPr>
            </a:lvl1pPr>
            <a:lvl2pPr lvl="1">
              <a:spcBef>
                <a:spcPts val="0"/>
              </a:spcBef>
              <a:spcAft>
                <a:spcPts val="0"/>
              </a:spcAft>
              <a:buSzPts val="5300"/>
              <a:buChar char="○"/>
              <a:defRPr sz="5300"/>
            </a:lvl2pPr>
            <a:lvl3pPr lvl="2">
              <a:spcBef>
                <a:spcPts val="0"/>
              </a:spcBef>
              <a:spcAft>
                <a:spcPts val="0"/>
              </a:spcAft>
              <a:buSzPts val="5300"/>
              <a:buChar char="■"/>
              <a:defRPr sz="5300"/>
            </a:lvl3pPr>
            <a:lvl4pPr lvl="3">
              <a:spcBef>
                <a:spcPts val="0"/>
              </a:spcBef>
              <a:spcAft>
                <a:spcPts val="0"/>
              </a:spcAft>
              <a:buSzPts val="5300"/>
              <a:buChar char="●"/>
              <a:defRPr sz="5300"/>
            </a:lvl4pPr>
            <a:lvl5pPr lvl="4">
              <a:spcBef>
                <a:spcPts val="0"/>
              </a:spcBef>
              <a:spcAft>
                <a:spcPts val="0"/>
              </a:spcAft>
              <a:buSzPts val="5300"/>
              <a:buChar char="○"/>
              <a:defRPr sz="5300"/>
            </a:lvl5pPr>
            <a:lvl6pPr lvl="5">
              <a:spcBef>
                <a:spcPts val="0"/>
              </a:spcBef>
              <a:spcAft>
                <a:spcPts val="0"/>
              </a:spcAft>
              <a:buSzPts val="5300"/>
              <a:buChar char="■"/>
              <a:defRPr sz="5300"/>
            </a:lvl6pPr>
            <a:lvl7pPr lvl="6">
              <a:spcBef>
                <a:spcPts val="0"/>
              </a:spcBef>
              <a:spcAft>
                <a:spcPts val="0"/>
              </a:spcAft>
              <a:buSzPts val="5300"/>
              <a:buChar char="●"/>
              <a:defRPr sz="5300"/>
            </a:lvl7pPr>
            <a:lvl8pPr lvl="7">
              <a:spcBef>
                <a:spcPts val="0"/>
              </a:spcBef>
              <a:spcAft>
                <a:spcPts val="0"/>
              </a:spcAft>
              <a:buSzPts val="5300"/>
              <a:buChar char="○"/>
              <a:defRPr sz="5300"/>
            </a:lvl8pPr>
            <a:lvl9pPr lvl="8">
              <a:spcBef>
                <a:spcPts val="0"/>
              </a:spcBef>
              <a:spcAft>
                <a:spcPts val="0"/>
              </a:spcAft>
              <a:buSzPts val="5300"/>
              <a:buChar char="■"/>
              <a:defRPr sz="5300"/>
            </a:lvl9pPr>
          </a:lstStyle>
          <a:p/>
        </p:txBody>
      </p:sp>
      <p:sp>
        <p:nvSpPr>
          <p:cNvPr id="101" name="Google Shape;101;p12"/>
          <p:cNvSpPr/>
          <p:nvPr/>
        </p:nvSpPr>
        <p:spPr>
          <a:xfrm>
            <a:off x="0" y="0"/>
            <a:ext cx="237000" cy="56706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102" name="Google Shape;102;p12"/>
          <p:cNvSpPr txBox="1"/>
          <p:nvPr>
            <p:ph idx="12" type="sldNum"/>
          </p:nvPr>
        </p:nvSpPr>
        <p:spPr>
          <a:xfrm>
            <a:off x="9433260" y="5236564"/>
            <a:ext cx="605100" cy="433800"/>
          </a:xfrm>
          <a:prstGeom prst="rect">
            <a:avLst/>
          </a:prstGeom>
        </p:spPr>
        <p:txBody>
          <a:bodyPr anchorCtr="0" anchor="t" bIns="100800" lIns="100800" spcFirstLastPara="1" rIns="100800" wrap="square" tIns="100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3" name="Shape 103"/>
        <p:cNvGrpSpPr/>
        <p:nvPr/>
      </p:nvGrpSpPr>
      <p:grpSpPr>
        <a:xfrm>
          <a:off x="0" y="0"/>
          <a:ext cx="0" cy="0"/>
          <a:chOff x="0" y="0"/>
          <a:chExt cx="0" cy="0"/>
        </a:xfrm>
      </p:grpSpPr>
      <p:sp>
        <p:nvSpPr>
          <p:cNvPr id="104" name="Google Shape;104;p13"/>
          <p:cNvSpPr/>
          <p:nvPr/>
        </p:nvSpPr>
        <p:spPr>
          <a:xfrm>
            <a:off x="0" y="0"/>
            <a:ext cx="237000" cy="56706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105" name="Google Shape;105;p13"/>
          <p:cNvSpPr txBox="1"/>
          <p:nvPr>
            <p:ph idx="12" type="sldNum"/>
          </p:nvPr>
        </p:nvSpPr>
        <p:spPr>
          <a:xfrm>
            <a:off x="9433260" y="5236564"/>
            <a:ext cx="605100" cy="433800"/>
          </a:xfrm>
          <a:prstGeom prst="rect">
            <a:avLst/>
          </a:prstGeom>
        </p:spPr>
        <p:txBody>
          <a:bodyPr anchorCtr="0" anchor="t" bIns="100800" lIns="100800" spcFirstLastPara="1" rIns="100800" wrap="square" tIns="100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1">
    <p:bg>
      <p:bgPr>
        <a:blipFill>
          <a:blip r:embed="rId2">
            <a:alphaModFix/>
          </a:blip>
          <a:stretch>
            <a:fillRect/>
          </a:stretch>
        </a:blipFill>
      </p:bgPr>
    </p:bg>
    <p:spTree>
      <p:nvGrpSpPr>
        <p:cNvPr id="106" name="Shape 106"/>
        <p:cNvGrpSpPr/>
        <p:nvPr/>
      </p:nvGrpSpPr>
      <p:grpSpPr>
        <a:xfrm>
          <a:off x="0" y="0"/>
          <a:ext cx="0" cy="0"/>
          <a:chOff x="0" y="0"/>
          <a:chExt cx="0" cy="0"/>
        </a:xfrm>
      </p:grpSpPr>
      <p:pic>
        <p:nvPicPr>
          <p:cNvPr descr="Celestia-R1---OverlayTitleHD.png" id="107" name="Google Shape;107;p14"/>
          <p:cNvPicPr preferRelativeResize="0"/>
          <p:nvPr/>
        </p:nvPicPr>
        <p:blipFill rotWithShape="1">
          <a:blip r:embed="rId3">
            <a:alphaModFix/>
          </a:blip>
          <a:srcRect b="0" l="0" r="0" t="0"/>
          <a:stretch/>
        </p:blipFill>
        <p:spPr>
          <a:xfrm>
            <a:off x="1" y="0"/>
            <a:ext cx="10077542" cy="5668664"/>
          </a:xfrm>
          <a:prstGeom prst="rect">
            <a:avLst/>
          </a:prstGeom>
          <a:noFill/>
          <a:ln>
            <a:noFill/>
          </a:ln>
        </p:spPr>
      </p:pic>
      <p:sp>
        <p:nvSpPr>
          <p:cNvPr id="108" name="Google Shape;108;p14"/>
          <p:cNvSpPr txBox="1"/>
          <p:nvPr>
            <p:ph type="ctrTitle"/>
          </p:nvPr>
        </p:nvSpPr>
        <p:spPr>
          <a:xfrm>
            <a:off x="3276202" y="1624158"/>
            <a:ext cx="5951100" cy="2002200"/>
          </a:xfrm>
          <a:prstGeom prst="rect">
            <a:avLst/>
          </a:prstGeom>
          <a:noFill/>
          <a:ln>
            <a:noFill/>
          </a:ln>
        </p:spPr>
        <p:txBody>
          <a:bodyPr anchorCtr="0" anchor="b" bIns="75600" lIns="75600" spcFirstLastPara="1" rIns="75600" wrap="square" tIns="75600">
            <a:noAutofit/>
          </a:bodyPr>
          <a:lstStyle>
            <a:lvl1pPr lvl="0" marR="0" rtl="0" algn="r">
              <a:lnSpc>
                <a:spcPct val="100000"/>
              </a:lnSpc>
              <a:spcBef>
                <a:spcPts val="0"/>
              </a:spcBef>
              <a:spcAft>
                <a:spcPts val="0"/>
              </a:spcAft>
              <a:buClr>
                <a:schemeClr val="lt1"/>
              </a:buClr>
              <a:buSzPts val="1200"/>
              <a:buFont typeface="Calibri"/>
              <a:buNone/>
              <a:defRPr b="0" i="0" sz="40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2"/>
              </a:buClr>
              <a:buSzPts val="1200"/>
              <a:buFont typeface="Arial"/>
              <a:buNone/>
              <a:defRPr b="0" i="0" sz="1500" u="none" cap="none" strike="noStrike">
                <a:solidFill>
                  <a:schemeClr val="lt2"/>
                </a:solidFill>
              </a:defRPr>
            </a:lvl2pPr>
            <a:lvl3pPr lvl="2" marR="0" rtl="0" algn="l">
              <a:lnSpc>
                <a:spcPct val="100000"/>
              </a:lnSpc>
              <a:spcBef>
                <a:spcPts val="0"/>
              </a:spcBef>
              <a:spcAft>
                <a:spcPts val="0"/>
              </a:spcAft>
              <a:buClr>
                <a:schemeClr val="lt2"/>
              </a:buClr>
              <a:buSzPts val="1200"/>
              <a:buFont typeface="Arial"/>
              <a:buNone/>
              <a:defRPr b="0" i="0" sz="1500" u="none" cap="none" strike="noStrike">
                <a:solidFill>
                  <a:schemeClr val="lt2"/>
                </a:solidFill>
              </a:defRPr>
            </a:lvl3pPr>
            <a:lvl4pPr lvl="3" marR="0" rtl="0" algn="l">
              <a:lnSpc>
                <a:spcPct val="100000"/>
              </a:lnSpc>
              <a:spcBef>
                <a:spcPts val="0"/>
              </a:spcBef>
              <a:spcAft>
                <a:spcPts val="0"/>
              </a:spcAft>
              <a:buClr>
                <a:schemeClr val="lt2"/>
              </a:buClr>
              <a:buSzPts val="1200"/>
              <a:buFont typeface="Arial"/>
              <a:buNone/>
              <a:defRPr b="0" i="0" sz="1500" u="none" cap="none" strike="noStrike">
                <a:solidFill>
                  <a:schemeClr val="lt2"/>
                </a:solidFill>
              </a:defRPr>
            </a:lvl4pPr>
            <a:lvl5pPr lvl="4" marR="0" rtl="0" algn="l">
              <a:lnSpc>
                <a:spcPct val="100000"/>
              </a:lnSpc>
              <a:spcBef>
                <a:spcPts val="0"/>
              </a:spcBef>
              <a:spcAft>
                <a:spcPts val="0"/>
              </a:spcAft>
              <a:buClr>
                <a:schemeClr val="lt2"/>
              </a:buClr>
              <a:buSzPts val="1200"/>
              <a:buFont typeface="Arial"/>
              <a:buNone/>
              <a:defRPr b="0" i="0" sz="1500" u="none" cap="none" strike="noStrike">
                <a:solidFill>
                  <a:schemeClr val="lt2"/>
                </a:solidFill>
              </a:defRPr>
            </a:lvl5pPr>
            <a:lvl6pPr lvl="5" marR="0" rtl="0" algn="l">
              <a:lnSpc>
                <a:spcPct val="100000"/>
              </a:lnSpc>
              <a:spcBef>
                <a:spcPts val="0"/>
              </a:spcBef>
              <a:spcAft>
                <a:spcPts val="0"/>
              </a:spcAft>
              <a:buClr>
                <a:schemeClr val="lt2"/>
              </a:buClr>
              <a:buSzPts val="1200"/>
              <a:buFont typeface="Arial"/>
              <a:buNone/>
              <a:defRPr b="0" i="0" sz="1500" u="none" cap="none" strike="noStrike">
                <a:solidFill>
                  <a:schemeClr val="lt2"/>
                </a:solidFill>
              </a:defRPr>
            </a:lvl6pPr>
            <a:lvl7pPr lvl="6" marR="0" rtl="0" algn="l">
              <a:lnSpc>
                <a:spcPct val="100000"/>
              </a:lnSpc>
              <a:spcBef>
                <a:spcPts val="0"/>
              </a:spcBef>
              <a:spcAft>
                <a:spcPts val="0"/>
              </a:spcAft>
              <a:buClr>
                <a:schemeClr val="lt2"/>
              </a:buClr>
              <a:buSzPts val="1200"/>
              <a:buFont typeface="Arial"/>
              <a:buNone/>
              <a:defRPr b="0" i="0" sz="1500" u="none" cap="none" strike="noStrike">
                <a:solidFill>
                  <a:schemeClr val="lt2"/>
                </a:solidFill>
              </a:defRPr>
            </a:lvl7pPr>
            <a:lvl8pPr lvl="7" marR="0" rtl="0" algn="l">
              <a:lnSpc>
                <a:spcPct val="100000"/>
              </a:lnSpc>
              <a:spcBef>
                <a:spcPts val="0"/>
              </a:spcBef>
              <a:spcAft>
                <a:spcPts val="0"/>
              </a:spcAft>
              <a:buClr>
                <a:schemeClr val="lt2"/>
              </a:buClr>
              <a:buSzPts val="1200"/>
              <a:buFont typeface="Arial"/>
              <a:buNone/>
              <a:defRPr b="0" i="0" sz="1500" u="none" cap="none" strike="noStrike">
                <a:solidFill>
                  <a:schemeClr val="lt2"/>
                </a:solidFill>
              </a:defRPr>
            </a:lvl8pPr>
            <a:lvl9pPr lvl="8" marR="0" rtl="0" algn="l">
              <a:lnSpc>
                <a:spcPct val="100000"/>
              </a:lnSpc>
              <a:spcBef>
                <a:spcPts val="0"/>
              </a:spcBef>
              <a:spcAft>
                <a:spcPts val="0"/>
              </a:spcAft>
              <a:buClr>
                <a:schemeClr val="lt2"/>
              </a:buClr>
              <a:buSzPts val="1200"/>
              <a:buFont typeface="Arial"/>
              <a:buNone/>
              <a:defRPr b="0" i="0" sz="1500" u="none" cap="none" strike="noStrike">
                <a:solidFill>
                  <a:schemeClr val="lt2"/>
                </a:solidFill>
              </a:defRPr>
            </a:lvl9pPr>
          </a:lstStyle>
          <a:p/>
        </p:txBody>
      </p:sp>
      <p:sp>
        <p:nvSpPr>
          <p:cNvPr id="109" name="Google Shape;109;p14"/>
          <p:cNvSpPr txBox="1"/>
          <p:nvPr>
            <p:ph idx="1" type="subTitle"/>
          </p:nvPr>
        </p:nvSpPr>
        <p:spPr>
          <a:xfrm>
            <a:off x="3276202" y="3626351"/>
            <a:ext cx="5951100" cy="1162200"/>
          </a:xfrm>
          <a:prstGeom prst="rect">
            <a:avLst/>
          </a:prstGeom>
          <a:noFill/>
          <a:ln>
            <a:noFill/>
          </a:ln>
        </p:spPr>
        <p:txBody>
          <a:bodyPr anchorCtr="0" anchor="t" bIns="75600" lIns="75600" spcFirstLastPara="1" rIns="75600" wrap="square" tIns="75600">
            <a:normAutofit/>
          </a:bodyPr>
          <a:lstStyle>
            <a:lvl1pPr lvl="0" marR="0" rtl="0" algn="r">
              <a:lnSpc>
                <a:spcPct val="100000"/>
              </a:lnSpc>
              <a:spcBef>
                <a:spcPts val="0"/>
              </a:spcBef>
              <a:spcAft>
                <a:spcPts val="0"/>
              </a:spcAft>
              <a:buClr>
                <a:schemeClr val="lt1"/>
              </a:buClr>
              <a:buSzPts val="1500"/>
              <a:buFont typeface="Arial"/>
              <a:buNone/>
              <a:defRPr b="0" i="0" sz="1500" u="none" cap="none" strike="noStrike">
                <a:solidFill>
                  <a:schemeClr val="lt1"/>
                </a:solidFill>
                <a:latin typeface="Calibri"/>
                <a:ea typeface="Calibri"/>
                <a:cs typeface="Calibri"/>
                <a:sym typeface="Calibri"/>
              </a:defRPr>
            </a:lvl1pPr>
            <a:lvl2pPr lvl="1" marR="0" rtl="0" algn="ctr">
              <a:lnSpc>
                <a:spcPct val="100000"/>
              </a:lnSpc>
              <a:spcBef>
                <a:spcPts val="800"/>
              </a:spcBef>
              <a:spcAft>
                <a:spcPts val="0"/>
              </a:spcAft>
              <a:buClr>
                <a:schemeClr val="lt1"/>
              </a:buClr>
              <a:buSzPts val="1300"/>
              <a:buFont typeface="Arial"/>
              <a:buNone/>
              <a:defRPr b="0" i="0" sz="1300" u="none" cap="none" strike="noStrike">
                <a:solidFill>
                  <a:schemeClr val="lt1"/>
                </a:solidFill>
                <a:latin typeface="Calibri"/>
                <a:ea typeface="Calibri"/>
                <a:cs typeface="Calibri"/>
                <a:sym typeface="Calibri"/>
              </a:defRPr>
            </a:lvl2pPr>
            <a:lvl3pPr lvl="2" marR="0" rtl="0" algn="ctr">
              <a:lnSpc>
                <a:spcPct val="100000"/>
              </a:lnSpc>
              <a:spcBef>
                <a:spcPts val="8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3pPr>
            <a:lvl4pPr lvl="3" marR="0" rtl="0" algn="ctr">
              <a:lnSpc>
                <a:spcPct val="100000"/>
              </a:lnSpc>
              <a:spcBef>
                <a:spcPts val="800"/>
              </a:spcBef>
              <a:spcAft>
                <a:spcPts val="0"/>
              </a:spcAft>
              <a:buClr>
                <a:schemeClr val="lt1"/>
              </a:buClr>
              <a:buSzPts val="1000"/>
              <a:buFont typeface="Arial"/>
              <a:buNone/>
              <a:defRPr b="0" i="0" sz="1000" u="none" cap="none" strike="noStrike">
                <a:solidFill>
                  <a:schemeClr val="lt1"/>
                </a:solidFill>
                <a:latin typeface="Calibri"/>
                <a:ea typeface="Calibri"/>
                <a:cs typeface="Calibri"/>
                <a:sym typeface="Calibri"/>
              </a:defRPr>
            </a:lvl4pPr>
            <a:lvl5pPr lvl="4" marR="0" rtl="0" algn="ctr">
              <a:lnSpc>
                <a:spcPct val="100000"/>
              </a:lnSpc>
              <a:spcBef>
                <a:spcPts val="800"/>
              </a:spcBef>
              <a:spcAft>
                <a:spcPts val="0"/>
              </a:spcAft>
              <a:buClr>
                <a:schemeClr val="lt1"/>
              </a:buClr>
              <a:buSzPts val="1000"/>
              <a:buFont typeface="Arial"/>
              <a:buNone/>
              <a:defRPr b="0" i="0" sz="1000" u="none" cap="none" strike="noStrike">
                <a:solidFill>
                  <a:schemeClr val="lt1"/>
                </a:solidFill>
                <a:latin typeface="Calibri"/>
                <a:ea typeface="Calibri"/>
                <a:cs typeface="Calibri"/>
                <a:sym typeface="Calibri"/>
              </a:defRPr>
            </a:lvl5pPr>
            <a:lvl6pPr lvl="5" marR="0" rtl="0" algn="ctr">
              <a:lnSpc>
                <a:spcPct val="100000"/>
              </a:lnSpc>
              <a:spcBef>
                <a:spcPts val="800"/>
              </a:spcBef>
              <a:spcAft>
                <a:spcPts val="0"/>
              </a:spcAft>
              <a:buClr>
                <a:schemeClr val="lt1"/>
              </a:buClr>
              <a:buSzPts val="1000"/>
              <a:buFont typeface="Arial"/>
              <a:buNone/>
              <a:defRPr b="0" i="0" sz="1000" u="none" cap="none" strike="noStrike">
                <a:solidFill>
                  <a:schemeClr val="lt1"/>
                </a:solidFill>
                <a:latin typeface="Calibri"/>
                <a:ea typeface="Calibri"/>
                <a:cs typeface="Calibri"/>
                <a:sym typeface="Calibri"/>
              </a:defRPr>
            </a:lvl6pPr>
            <a:lvl7pPr lvl="6" marR="0" rtl="0" algn="ctr">
              <a:lnSpc>
                <a:spcPct val="100000"/>
              </a:lnSpc>
              <a:spcBef>
                <a:spcPts val="800"/>
              </a:spcBef>
              <a:spcAft>
                <a:spcPts val="0"/>
              </a:spcAft>
              <a:buClr>
                <a:schemeClr val="lt1"/>
              </a:buClr>
              <a:buSzPts val="1000"/>
              <a:buFont typeface="Arial"/>
              <a:buNone/>
              <a:defRPr b="0" i="0" sz="1000" u="none" cap="none" strike="noStrike">
                <a:solidFill>
                  <a:schemeClr val="lt1"/>
                </a:solidFill>
                <a:latin typeface="Calibri"/>
                <a:ea typeface="Calibri"/>
                <a:cs typeface="Calibri"/>
                <a:sym typeface="Calibri"/>
              </a:defRPr>
            </a:lvl7pPr>
            <a:lvl8pPr lvl="7" marR="0" rtl="0" algn="ctr">
              <a:lnSpc>
                <a:spcPct val="100000"/>
              </a:lnSpc>
              <a:spcBef>
                <a:spcPts val="800"/>
              </a:spcBef>
              <a:spcAft>
                <a:spcPts val="0"/>
              </a:spcAft>
              <a:buClr>
                <a:schemeClr val="lt1"/>
              </a:buClr>
              <a:buSzPts val="1000"/>
              <a:buFont typeface="Arial"/>
              <a:buNone/>
              <a:defRPr b="0" i="0" sz="1000" u="none" cap="none" strike="noStrike">
                <a:solidFill>
                  <a:schemeClr val="lt1"/>
                </a:solidFill>
                <a:latin typeface="Calibri"/>
                <a:ea typeface="Calibri"/>
                <a:cs typeface="Calibri"/>
                <a:sym typeface="Calibri"/>
              </a:defRPr>
            </a:lvl8pPr>
            <a:lvl9pPr lvl="8" marR="0" rtl="0" algn="ctr">
              <a:lnSpc>
                <a:spcPct val="100000"/>
              </a:lnSpc>
              <a:spcBef>
                <a:spcPts val="800"/>
              </a:spcBef>
              <a:spcAft>
                <a:spcPts val="800"/>
              </a:spcAft>
              <a:buClr>
                <a:schemeClr val="lt1"/>
              </a:buClr>
              <a:buSzPts val="1000"/>
              <a:buFont typeface="Arial"/>
              <a:buNone/>
              <a:defRPr b="0" i="0" sz="1000" u="none" cap="none" strike="noStrike">
                <a:solidFill>
                  <a:schemeClr val="lt1"/>
                </a:solidFill>
                <a:latin typeface="Calibri"/>
                <a:ea typeface="Calibri"/>
                <a:cs typeface="Calibri"/>
                <a:sym typeface="Calibri"/>
              </a:defRPr>
            </a:lvl9pPr>
          </a:lstStyle>
          <a:p/>
        </p:txBody>
      </p:sp>
      <p:sp>
        <p:nvSpPr>
          <p:cNvPr id="110" name="Google Shape;110;p14"/>
          <p:cNvSpPr txBox="1"/>
          <p:nvPr>
            <p:ph idx="10" type="dt"/>
          </p:nvPr>
        </p:nvSpPr>
        <p:spPr>
          <a:xfrm>
            <a:off x="7385643" y="4854096"/>
            <a:ext cx="1323000" cy="312300"/>
          </a:xfrm>
          <a:prstGeom prst="rect">
            <a:avLst/>
          </a:prstGeom>
          <a:noFill/>
          <a:ln>
            <a:noFill/>
          </a:ln>
        </p:spPr>
        <p:txBody>
          <a:bodyPr anchorCtr="0" anchor="ctr" bIns="75600" lIns="75600" spcFirstLastPara="1" rIns="75600" wrap="square" tIns="75600">
            <a:noAutofit/>
          </a:bodyPr>
          <a:lstStyle>
            <a:lvl1pPr lvl="0" marR="0" rtl="0" algn="r">
              <a:lnSpc>
                <a:spcPct val="100000"/>
              </a:lnSpc>
              <a:spcBef>
                <a:spcPts val="0"/>
              </a:spcBef>
              <a:spcAft>
                <a:spcPts val="0"/>
              </a:spcAft>
              <a:buClr>
                <a:schemeClr val="lt1"/>
              </a:buClr>
              <a:buSzPts val="1200"/>
              <a:buFont typeface="Calibri"/>
              <a:buNone/>
              <a:defRPr b="0" i="0" sz="8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9pPr>
          </a:lstStyle>
          <a:p/>
        </p:txBody>
      </p:sp>
      <p:sp>
        <p:nvSpPr>
          <p:cNvPr id="111" name="Google Shape;111;p14"/>
          <p:cNvSpPr txBox="1"/>
          <p:nvPr>
            <p:ph idx="11" type="ftr"/>
          </p:nvPr>
        </p:nvSpPr>
        <p:spPr>
          <a:xfrm>
            <a:off x="3276202" y="4854096"/>
            <a:ext cx="4046400" cy="312300"/>
          </a:xfrm>
          <a:prstGeom prst="rect">
            <a:avLst/>
          </a:prstGeom>
          <a:noFill/>
          <a:ln>
            <a:noFill/>
          </a:ln>
        </p:spPr>
        <p:txBody>
          <a:bodyPr anchorCtr="0" anchor="ctr" bIns="75600" lIns="75600" spcFirstLastPara="1" rIns="75600" wrap="square" tIns="75600">
            <a:noAutofit/>
          </a:bodyPr>
          <a:lstStyle>
            <a:lvl1pPr lvl="0" marR="0" rtl="0" algn="l">
              <a:lnSpc>
                <a:spcPct val="100000"/>
              </a:lnSpc>
              <a:spcBef>
                <a:spcPts val="0"/>
              </a:spcBef>
              <a:spcAft>
                <a:spcPts val="0"/>
              </a:spcAft>
              <a:buClr>
                <a:schemeClr val="lt1"/>
              </a:buClr>
              <a:buSzPts val="1200"/>
              <a:buFont typeface="Calibri"/>
              <a:buNone/>
              <a:defRPr b="0" i="0" sz="8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9pPr>
          </a:lstStyle>
          <a:p/>
        </p:txBody>
      </p:sp>
      <p:sp>
        <p:nvSpPr>
          <p:cNvPr id="112" name="Google Shape;112;p14"/>
          <p:cNvSpPr txBox="1"/>
          <p:nvPr>
            <p:ph idx="12" type="sldNum"/>
          </p:nvPr>
        </p:nvSpPr>
        <p:spPr>
          <a:xfrm>
            <a:off x="8771729" y="4854096"/>
            <a:ext cx="455700" cy="312300"/>
          </a:xfrm>
          <a:prstGeom prst="rect">
            <a:avLst/>
          </a:prstGeom>
          <a:noFill/>
          <a:ln>
            <a:noFill/>
          </a:ln>
        </p:spPr>
        <p:txBody>
          <a:bodyPr anchorCtr="0" anchor="ctr" bIns="37775" lIns="75600" spcFirstLastPara="1" rIns="75600" wrap="square" tIns="37775">
            <a:no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p:cSld name="SECTION_HEADER_1">
    <p:spTree>
      <p:nvGrpSpPr>
        <p:cNvPr id="113" name="Shape 113"/>
        <p:cNvGrpSpPr/>
        <p:nvPr/>
      </p:nvGrpSpPr>
      <p:grpSpPr>
        <a:xfrm>
          <a:off x="0" y="0"/>
          <a:ext cx="0" cy="0"/>
          <a:chOff x="0" y="0"/>
          <a:chExt cx="0" cy="0"/>
        </a:xfrm>
      </p:grpSpPr>
      <p:grpSp>
        <p:nvGrpSpPr>
          <p:cNvPr id="114" name="Google Shape;114;p15"/>
          <p:cNvGrpSpPr/>
          <p:nvPr/>
        </p:nvGrpSpPr>
        <p:grpSpPr>
          <a:xfrm>
            <a:off x="0" y="-1962"/>
            <a:ext cx="10080346" cy="5678345"/>
            <a:chOff x="0" y="-2373"/>
            <a:chExt cx="12192000" cy="6867027"/>
          </a:xfrm>
        </p:grpSpPr>
        <p:sp>
          <p:nvSpPr>
            <p:cNvPr id="115" name="Google Shape;115;p15"/>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16" name="Google Shape;116;p15"/>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17" name="Google Shape;117;p15"/>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18" name="Google Shape;118;p15"/>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19" name="Google Shape;119;p15"/>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20" name="Google Shape;120;p15"/>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21" name="Google Shape;121;p15"/>
            <p:cNvSpPr/>
            <p:nvPr/>
          </p:nvSpPr>
          <p:spPr>
            <a:xfrm>
              <a:off x="7289800" y="402165"/>
              <a:ext cx="4479000" cy="6053700"/>
            </a:xfrm>
            <a:prstGeom prst="rect">
              <a:avLst/>
            </a:prstGeom>
            <a:solidFill>
              <a:schemeClr val="lt1"/>
            </a:soli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22" name="Google Shape;122;p15"/>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23" name="Google Shape;123;p15"/>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124" name="Google Shape;124;p15"/>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125" name="Google Shape;125;p15"/>
          <p:cNvSpPr txBox="1"/>
          <p:nvPr>
            <p:ph type="title"/>
          </p:nvPr>
        </p:nvSpPr>
        <p:spPr>
          <a:xfrm>
            <a:off x="954944" y="2214016"/>
            <a:ext cx="3597300" cy="1888500"/>
          </a:xfrm>
          <a:prstGeom prst="rect">
            <a:avLst/>
          </a:prstGeom>
          <a:noFill/>
          <a:ln>
            <a:noFill/>
          </a:ln>
        </p:spPr>
        <p:txBody>
          <a:bodyPr anchorCtr="0" anchor="ctr" bIns="75600" lIns="75600" spcFirstLastPara="1" rIns="75600" wrap="square" tIns="75600">
            <a:noAutofit/>
          </a:bodyPr>
          <a:lstStyle>
            <a:lvl1pPr lvl="0" marR="0" rtl="0" algn="l">
              <a:lnSpc>
                <a:spcPct val="100000"/>
              </a:lnSpc>
              <a:spcBef>
                <a:spcPts val="0"/>
              </a:spcBef>
              <a:spcAft>
                <a:spcPts val="0"/>
              </a:spcAft>
              <a:buClr>
                <a:schemeClr val="lt2"/>
              </a:buClr>
              <a:buSzPts val="1200"/>
              <a:buFont typeface="Century Gothic"/>
              <a:buNone/>
              <a:defRPr b="0" i="0" sz="33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2"/>
                </a:solidFill>
              </a:defRPr>
            </a:lvl2pPr>
            <a:lvl3pPr lvl="2" marR="0" rtl="0" algn="l">
              <a:lnSpc>
                <a:spcPct val="100000"/>
              </a:lnSpc>
              <a:spcBef>
                <a:spcPts val="0"/>
              </a:spcBef>
              <a:spcAft>
                <a:spcPts val="0"/>
              </a:spcAft>
              <a:buSzPts val="1200"/>
              <a:buNone/>
              <a:defRPr b="0" i="0" sz="1500" u="none" cap="none" strike="noStrike">
                <a:solidFill>
                  <a:schemeClr val="dk2"/>
                </a:solidFill>
              </a:defRPr>
            </a:lvl3pPr>
            <a:lvl4pPr lvl="3" marR="0" rtl="0" algn="l">
              <a:lnSpc>
                <a:spcPct val="100000"/>
              </a:lnSpc>
              <a:spcBef>
                <a:spcPts val="0"/>
              </a:spcBef>
              <a:spcAft>
                <a:spcPts val="0"/>
              </a:spcAft>
              <a:buSzPts val="1200"/>
              <a:buNone/>
              <a:defRPr b="0" i="0" sz="1500" u="none" cap="none" strike="noStrike">
                <a:solidFill>
                  <a:schemeClr val="dk2"/>
                </a:solidFill>
              </a:defRPr>
            </a:lvl4pPr>
            <a:lvl5pPr lvl="4" marR="0" rtl="0" algn="l">
              <a:lnSpc>
                <a:spcPct val="100000"/>
              </a:lnSpc>
              <a:spcBef>
                <a:spcPts val="0"/>
              </a:spcBef>
              <a:spcAft>
                <a:spcPts val="0"/>
              </a:spcAft>
              <a:buSzPts val="1200"/>
              <a:buNone/>
              <a:defRPr b="0" i="0" sz="1500" u="none" cap="none" strike="noStrike">
                <a:solidFill>
                  <a:schemeClr val="dk2"/>
                </a:solidFill>
              </a:defRPr>
            </a:lvl5pPr>
            <a:lvl6pPr lvl="5" marR="0" rtl="0" algn="l">
              <a:lnSpc>
                <a:spcPct val="100000"/>
              </a:lnSpc>
              <a:spcBef>
                <a:spcPts val="0"/>
              </a:spcBef>
              <a:spcAft>
                <a:spcPts val="0"/>
              </a:spcAft>
              <a:buSzPts val="1200"/>
              <a:buNone/>
              <a:defRPr b="0" i="0" sz="1500" u="none" cap="none" strike="noStrike">
                <a:solidFill>
                  <a:schemeClr val="dk2"/>
                </a:solidFill>
              </a:defRPr>
            </a:lvl6pPr>
            <a:lvl7pPr lvl="6" marR="0" rtl="0" algn="l">
              <a:lnSpc>
                <a:spcPct val="100000"/>
              </a:lnSpc>
              <a:spcBef>
                <a:spcPts val="0"/>
              </a:spcBef>
              <a:spcAft>
                <a:spcPts val="0"/>
              </a:spcAft>
              <a:buSzPts val="1200"/>
              <a:buNone/>
              <a:defRPr b="0" i="0" sz="1500" u="none" cap="none" strike="noStrike">
                <a:solidFill>
                  <a:schemeClr val="dk2"/>
                </a:solidFill>
              </a:defRPr>
            </a:lvl7pPr>
            <a:lvl8pPr lvl="7" marR="0" rtl="0" algn="l">
              <a:lnSpc>
                <a:spcPct val="100000"/>
              </a:lnSpc>
              <a:spcBef>
                <a:spcPts val="0"/>
              </a:spcBef>
              <a:spcAft>
                <a:spcPts val="0"/>
              </a:spcAft>
              <a:buSzPts val="1200"/>
              <a:buNone/>
              <a:defRPr b="0" i="0" sz="1500" u="none" cap="none" strike="noStrike">
                <a:solidFill>
                  <a:schemeClr val="dk2"/>
                </a:solidFill>
              </a:defRPr>
            </a:lvl8pPr>
            <a:lvl9pPr lvl="8" marR="0" rtl="0" algn="l">
              <a:lnSpc>
                <a:spcPct val="100000"/>
              </a:lnSpc>
              <a:spcBef>
                <a:spcPts val="0"/>
              </a:spcBef>
              <a:spcAft>
                <a:spcPts val="0"/>
              </a:spcAft>
              <a:buSzPts val="1200"/>
              <a:buNone/>
              <a:defRPr b="0" i="0" sz="1500" u="none" cap="none" strike="noStrike">
                <a:solidFill>
                  <a:schemeClr val="dk2"/>
                </a:solidFill>
              </a:defRPr>
            </a:lvl9pPr>
          </a:lstStyle>
          <a:p/>
        </p:txBody>
      </p:sp>
      <p:sp>
        <p:nvSpPr>
          <p:cNvPr id="126" name="Google Shape;126;p15"/>
          <p:cNvSpPr txBox="1"/>
          <p:nvPr>
            <p:ph idx="1" type="body"/>
          </p:nvPr>
        </p:nvSpPr>
        <p:spPr>
          <a:xfrm>
            <a:off x="5701405" y="2214015"/>
            <a:ext cx="3105000" cy="1888500"/>
          </a:xfrm>
          <a:prstGeom prst="rect">
            <a:avLst/>
          </a:prstGeom>
          <a:noFill/>
          <a:ln>
            <a:noFill/>
          </a:ln>
        </p:spPr>
        <p:txBody>
          <a:bodyPr anchorCtr="0" anchor="ctr" bIns="75600" lIns="75600" spcFirstLastPara="1" rIns="75600" wrap="square" tIns="75600">
            <a:normAutofit/>
          </a:bodyPr>
          <a:lstStyle>
            <a:lvl1pPr indent="-228600" lvl="0" marL="457200" marR="0" rtl="0" algn="l">
              <a:lnSpc>
                <a:spcPct val="100000"/>
              </a:lnSpc>
              <a:spcBef>
                <a:spcPts val="800"/>
              </a:spcBef>
              <a:spcAft>
                <a:spcPts val="0"/>
              </a:spcAft>
              <a:buClr>
                <a:schemeClr val="accent1"/>
              </a:buClr>
              <a:buSzPts val="1200"/>
              <a:buFont typeface="Noto Sans Symbols"/>
              <a:buNone/>
              <a:defRPr b="0" i="0" sz="17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800"/>
              </a:spcBef>
              <a:spcAft>
                <a:spcPts val="0"/>
              </a:spcAft>
              <a:buClr>
                <a:schemeClr val="accent1"/>
              </a:buClr>
              <a:buSzPts val="1100"/>
              <a:buFont typeface="Noto Sans Symbols"/>
              <a:buNone/>
              <a:defRPr b="0" i="0" sz="15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800"/>
              </a:spcBef>
              <a:spcAft>
                <a:spcPts val="0"/>
              </a:spcAft>
              <a:buClr>
                <a:schemeClr val="accent1"/>
              </a:buClr>
              <a:buSzPts val="900"/>
              <a:buFont typeface="Noto Sans Symbols"/>
              <a:buNone/>
              <a:defRPr b="0" i="0" sz="13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9pPr>
          </a:lstStyle>
          <a:p/>
        </p:txBody>
      </p:sp>
      <p:sp>
        <p:nvSpPr>
          <p:cNvPr id="127" name="Google Shape;127;p15"/>
          <p:cNvSpPr txBox="1"/>
          <p:nvPr>
            <p:ph idx="10" type="dt"/>
          </p:nvPr>
        </p:nvSpPr>
        <p:spPr>
          <a:xfrm>
            <a:off x="8806440" y="5286941"/>
            <a:ext cx="819000" cy="252000"/>
          </a:xfrm>
          <a:prstGeom prst="rect">
            <a:avLst/>
          </a:prstGeom>
          <a:noFill/>
          <a:ln>
            <a:noFill/>
          </a:ln>
        </p:spPr>
        <p:txBody>
          <a:bodyPr anchorCtr="0" anchor="t" bIns="75600" lIns="75600" spcFirstLastPara="1" rIns="75600" wrap="square" tIns="75600">
            <a:noAutofit/>
          </a:bodyPr>
          <a:lstStyle>
            <a:lvl1pPr lvl="0" marR="0" rtl="0" algn="r">
              <a:lnSpc>
                <a:spcPct val="100000"/>
              </a:lnSpc>
              <a:spcBef>
                <a:spcPts val="0"/>
              </a:spcBef>
              <a:spcAft>
                <a:spcPts val="0"/>
              </a:spcAft>
              <a:buSzPts val="1200"/>
              <a:buNone/>
              <a:defRPr b="1" i="0" sz="8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9pPr>
          </a:lstStyle>
          <a:p/>
        </p:txBody>
      </p:sp>
      <p:sp>
        <p:nvSpPr>
          <p:cNvPr id="128" name="Google Shape;128;p15"/>
          <p:cNvSpPr txBox="1"/>
          <p:nvPr>
            <p:ph idx="11" type="ftr"/>
          </p:nvPr>
        </p:nvSpPr>
        <p:spPr>
          <a:xfrm>
            <a:off x="436859" y="5285103"/>
            <a:ext cx="3191400" cy="252000"/>
          </a:xfrm>
          <a:prstGeom prst="rect">
            <a:avLst/>
          </a:prstGeom>
          <a:noFill/>
          <a:ln>
            <a:noFill/>
          </a:ln>
        </p:spPr>
        <p:txBody>
          <a:bodyPr anchorCtr="0" anchor="b" bIns="75600" lIns="75600" spcFirstLastPara="1" rIns="75600" wrap="square" tIns="75600">
            <a:noAutofit/>
          </a:bodyPr>
          <a:lstStyle>
            <a:lvl1pPr lvl="0" marR="0" rtl="0" algn="l">
              <a:lnSpc>
                <a:spcPct val="100000"/>
              </a:lnSpc>
              <a:spcBef>
                <a:spcPts val="0"/>
              </a:spcBef>
              <a:spcAft>
                <a:spcPts val="0"/>
              </a:spcAft>
              <a:buSzPts val="1200"/>
              <a:buNone/>
              <a:defRPr b="1" i="0" sz="8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9pPr>
          </a:lstStyle>
          <a:p/>
        </p:txBody>
      </p:sp>
      <p:sp>
        <p:nvSpPr>
          <p:cNvPr id="129" name="Google Shape;129;p15"/>
          <p:cNvSpPr/>
          <p:nvPr/>
        </p:nvSpPr>
        <p:spPr>
          <a:xfrm>
            <a:off x="8630222" y="0"/>
            <a:ext cx="567000" cy="945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30" name="Google Shape;130;p15"/>
          <p:cNvSpPr txBox="1"/>
          <p:nvPr>
            <p:ph idx="12" type="sldNum"/>
          </p:nvPr>
        </p:nvSpPr>
        <p:spPr>
          <a:xfrm>
            <a:off x="8559717" y="244524"/>
            <a:ext cx="693000" cy="634800"/>
          </a:xfrm>
          <a:prstGeom prst="rect">
            <a:avLst/>
          </a:prstGeom>
          <a:noFill/>
          <a:ln>
            <a:noFill/>
          </a:ln>
        </p:spPr>
        <p:txBody>
          <a:bodyPr anchorCtr="0" anchor="b" bIns="37775" lIns="75600" spcFirstLastPara="1" rIns="75600" wrap="square" tIns="37775">
            <a:noAutofit/>
          </a:bodyPr>
          <a:lstStyle>
            <a:lvl1pPr indent="0" lvl="0"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31" name="Shape 131"/>
        <p:cNvGrpSpPr/>
        <p:nvPr/>
      </p:nvGrpSpPr>
      <p:grpSpPr>
        <a:xfrm>
          <a:off x="0" y="0"/>
          <a:ext cx="0" cy="0"/>
          <a:chOff x="0" y="0"/>
          <a:chExt cx="0" cy="0"/>
        </a:xfrm>
      </p:grpSpPr>
      <p:sp>
        <p:nvSpPr>
          <p:cNvPr id="132" name="Google Shape;132;p16"/>
          <p:cNvSpPr txBox="1"/>
          <p:nvPr>
            <p:ph type="title"/>
          </p:nvPr>
        </p:nvSpPr>
        <p:spPr>
          <a:xfrm>
            <a:off x="469649" y="805075"/>
            <a:ext cx="8948400" cy="584700"/>
          </a:xfrm>
          <a:prstGeom prst="rect">
            <a:avLst/>
          </a:prstGeom>
          <a:noFill/>
          <a:ln>
            <a:noFill/>
          </a:ln>
        </p:spPr>
        <p:txBody>
          <a:bodyPr anchorCtr="0" anchor="ctr" bIns="75600" lIns="75600" spcFirstLastPara="1" rIns="75600" wrap="square" tIns="75600">
            <a:noAutofit/>
          </a:bodyPr>
          <a:lstStyle>
            <a:lvl1pPr lvl="0" marR="0" rtl="0" algn="l">
              <a:lnSpc>
                <a:spcPct val="100000"/>
              </a:lnSpc>
              <a:spcBef>
                <a:spcPts val="0"/>
              </a:spcBef>
              <a:spcAft>
                <a:spcPts val="0"/>
              </a:spcAft>
              <a:buSzPts val="2500"/>
              <a:buNone/>
              <a:defRPr b="1" i="0" sz="2500" u="none" cap="none" strike="noStrike"/>
            </a:lvl1pPr>
            <a:lvl2pPr lvl="1" marR="0" rtl="0" algn="l">
              <a:lnSpc>
                <a:spcPct val="100000"/>
              </a:lnSpc>
              <a:spcBef>
                <a:spcPts val="0"/>
              </a:spcBef>
              <a:spcAft>
                <a:spcPts val="0"/>
              </a:spcAft>
              <a:buSzPts val="1200"/>
              <a:buNone/>
              <a:defRPr b="0" i="0" sz="1500" u="none" cap="none" strike="noStrike">
                <a:solidFill>
                  <a:schemeClr val="dk2"/>
                </a:solidFill>
              </a:defRPr>
            </a:lvl2pPr>
            <a:lvl3pPr lvl="2" marR="0" rtl="0" algn="l">
              <a:lnSpc>
                <a:spcPct val="100000"/>
              </a:lnSpc>
              <a:spcBef>
                <a:spcPts val="0"/>
              </a:spcBef>
              <a:spcAft>
                <a:spcPts val="0"/>
              </a:spcAft>
              <a:buSzPts val="1200"/>
              <a:buNone/>
              <a:defRPr b="0" i="0" sz="1500" u="none" cap="none" strike="noStrike">
                <a:solidFill>
                  <a:schemeClr val="dk2"/>
                </a:solidFill>
              </a:defRPr>
            </a:lvl3pPr>
            <a:lvl4pPr lvl="3" marR="0" rtl="0" algn="l">
              <a:lnSpc>
                <a:spcPct val="100000"/>
              </a:lnSpc>
              <a:spcBef>
                <a:spcPts val="0"/>
              </a:spcBef>
              <a:spcAft>
                <a:spcPts val="0"/>
              </a:spcAft>
              <a:buSzPts val="1200"/>
              <a:buNone/>
              <a:defRPr b="0" i="0" sz="1500" u="none" cap="none" strike="noStrike">
                <a:solidFill>
                  <a:schemeClr val="dk2"/>
                </a:solidFill>
              </a:defRPr>
            </a:lvl4pPr>
            <a:lvl5pPr lvl="4" marR="0" rtl="0" algn="l">
              <a:lnSpc>
                <a:spcPct val="100000"/>
              </a:lnSpc>
              <a:spcBef>
                <a:spcPts val="0"/>
              </a:spcBef>
              <a:spcAft>
                <a:spcPts val="0"/>
              </a:spcAft>
              <a:buSzPts val="1200"/>
              <a:buNone/>
              <a:defRPr b="0" i="0" sz="1500" u="none" cap="none" strike="noStrike">
                <a:solidFill>
                  <a:schemeClr val="dk2"/>
                </a:solidFill>
              </a:defRPr>
            </a:lvl5pPr>
            <a:lvl6pPr lvl="5" marR="0" rtl="0" algn="l">
              <a:lnSpc>
                <a:spcPct val="100000"/>
              </a:lnSpc>
              <a:spcBef>
                <a:spcPts val="0"/>
              </a:spcBef>
              <a:spcAft>
                <a:spcPts val="0"/>
              </a:spcAft>
              <a:buSzPts val="1200"/>
              <a:buNone/>
              <a:defRPr b="0" i="0" sz="1500" u="none" cap="none" strike="noStrike">
                <a:solidFill>
                  <a:schemeClr val="dk2"/>
                </a:solidFill>
              </a:defRPr>
            </a:lvl6pPr>
            <a:lvl7pPr lvl="6" marR="0" rtl="0" algn="l">
              <a:lnSpc>
                <a:spcPct val="100000"/>
              </a:lnSpc>
              <a:spcBef>
                <a:spcPts val="0"/>
              </a:spcBef>
              <a:spcAft>
                <a:spcPts val="0"/>
              </a:spcAft>
              <a:buSzPts val="1200"/>
              <a:buNone/>
              <a:defRPr b="0" i="0" sz="1500" u="none" cap="none" strike="noStrike">
                <a:solidFill>
                  <a:schemeClr val="dk2"/>
                </a:solidFill>
              </a:defRPr>
            </a:lvl7pPr>
            <a:lvl8pPr lvl="7" marR="0" rtl="0" algn="l">
              <a:lnSpc>
                <a:spcPct val="100000"/>
              </a:lnSpc>
              <a:spcBef>
                <a:spcPts val="0"/>
              </a:spcBef>
              <a:spcAft>
                <a:spcPts val="0"/>
              </a:spcAft>
              <a:buSzPts val="1200"/>
              <a:buNone/>
              <a:defRPr b="0" i="0" sz="1500" u="none" cap="none" strike="noStrike">
                <a:solidFill>
                  <a:schemeClr val="dk2"/>
                </a:solidFill>
              </a:defRPr>
            </a:lvl8pPr>
            <a:lvl9pPr lvl="8" marR="0" rtl="0" algn="l">
              <a:lnSpc>
                <a:spcPct val="100000"/>
              </a:lnSpc>
              <a:spcBef>
                <a:spcPts val="0"/>
              </a:spcBef>
              <a:spcAft>
                <a:spcPts val="0"/>
              </a:spcAft>
              <a:buSzPts val="1200"/>
              <a:buNone/>
              <a:defRPr b="0" i="0" sz="1500" u="none" cap="none" strike="noStrike">
                <a:solidFill>
                  <a:schemeClr val="dk2"/>
                </a:solidFill>
              </a:defRPr>
            </a:lvl9pPr>
          </a:lstStyle>
          <a:p/>
        </p:txBody>
      </p:sp>
      <p:sp>
        <p:nvSpPr>
          <p:cNvPr id="133" name="Google Shape;133;p16"/>
          <p:cNvSpPr txBox="1"/>
          <p:nvPr>
            <p:ph idx="1" type="body"/>
          </p:nvPr>
        </p:nvSpPr>
        <p:spPr>
          <a:xfrm>
            <a:off x="577536" y="1422847"/>
            <a:ext cx="9025200" cy="3743400"/>
          </a:xfrm>
          <a:prstGeom prst="rect">
            <a:avLst/>
          </a:prstGeom>
          <a:noFill/>
          <a:ln>
            <a:noFill/>
          </a:ln>
        </p:spPr>
        <p:txBody>
          <a:bodyPr anchorCtr="0" anchor="t" bIns="75600" lIns="75600" spcFirstLastPara="1" rIns="75600" wrap="square" tIns="75600">
            <a:normAutofit/>
          </a:bodyPr>
          <a:lstStyle>
            <a:lvl1pPr indent="-304800" lvl="0" marL="457200" marR="0" rtl="0" algn="l">
              <a:lnSpc>
                <a:spcPct val="100000"/>
              </a:lnSpc>
              <a:spcBef>
                <a:spcPts val="800"/>
              </a:spcBef>
              <a:spcAft>
                <a:spcPts val="0"/>
              </a:spcAft>
              <a:buClr>
                <a:srgbClr val="FF9900"/>
              </a:buClr>
              <a:buSzPts val="1200"/>
              <a:buChar char="❑"/>
              <a:defRPr i="0" sz="1500" u="none" cap="none" strike="noStrike">
                <a:solidFill>
                  <a:srgbClr val="222222"/>
                </a:solidFill>
              </a:defRPr>
            </a:lvl1pPr>
            <a:lvl2pPr indent="-298450" lvl="1" marL="914400" marR="0" rtl="0" algn="l">
              <a:lnSpc>
                <a:spcPct val="100000"/>
              </a:lnSpc>
              <a:spcBef>
                <a:spcPts val="800"/>
              </a:spcBef>
              <a:spcAft>
                <a:spcPts val="0"/>
              </a:spcAft>
              <a:buClr>
                <a:srgbClr val="E69138"/>
              </a:buClr>
              <a:buSzPts val="1100"/>
              <a:buChar char="➢"/>
              <a:defRPr i="0" sz="1300" u="none" cap="none" strike="noStrike">
                <a:solidFill>
                  <a:srgbClr val="222222"/>
                </a:solidFill>
              </a:defRPr>
            </a:lvl2pPr>
            <a:lvl3pPr indent="-285750" lvl="2" marL="1371600" marR="0" rtl="0" algn="l">
              <a:lnSpc>
                <a:spcPct val="100000"/>
              </a:lnSpc>
              <a:spcBef>
                <a:spcPts val="800"/>
              </a:spcBef>
              <a:spcAft>
                <a:spcPts val="0"/>
              </a:spcAft>
              <a:buClr>
                <a:srgbClr val="E69138"/>
              </a:buClr>
              <a:buSzPts val="900"/>
              <a:buChar char="▶"/>
              <a:defRPr i="0" sz="1200" u="none" cap="none" strike="noStrike">
                <a:solidFill>
                  <a:srgbClr val="222222"/>
                </a:solidFill>
              </a:defRPr>
            </a:lvl3pPr>
            <a:lvl4pPr indent="-279400" lvl="3" marL="1828800" marR="0" rtl="0" algn="l">
              <a:lnSpc>
                <a:spcPct val="100000"/>
              </a:lnSpc>
              <a:spcBef>
                <a:spcPts val="800"/>
              </a:spcBef>
              <a:spcAft>
                <a:spcPts val="0"/>
              </a:spcAft>
              <a:buClr>
                <a:srgbClr val="B45F06"/>
              </a:buClr>
              <a:buSzPts val="800"/>
              <a:buChar char="▶"/>
              <a:defRPr i="0" sz="1000" u="none" cap="none" strike="noStrike">
                <a:solidFill>
                  <a:srgbClr val="222222"/>
                </a:solidFill>
              </a:defRPr>
            </a:lvl4pPr>
            <a:lvl5pPr indent="-279400" lvl="4" marL="2286000" marR="0" rtl="0" algn="l">
              <a:lnSpc>
                <a:spcPct val="100000"/>
              </a:lnSpc>
              <a:spcBef>
                <a:spcPts val="800"/>
              </a:spcBef>
              <a:spcAft>
                <a:spcPts val="0"/>
              </a:spcAft>
              <a:buClr>
                <a:srgbClr val="222222"/>
              </a:buClr>
              <a:buSzPts val="800"/>
              <a:buChar char="▶"/>
              <a:defRPr i="0" sz="1000" u="none" cap="none" strike="noStrike">
                <a:solidFill>
                  <a:srgbClr val="222222"/>
                </a:solidFill>
              </a:defRPr>
            </a:lvl5pPr>
            <a:lvl6pPr indent="-279400" lvl="5" marL="2743200" marR="0" rtl="0" algn="l">
              <a:lnSpc>
                <a:spcPct val="100000"/>
              </a:lnSpc>
              <a:spcBef>
                <a:spcPts val="800"/>
              </a:spcBef>
              <a:spcAft>
                <a:spcPts val="0"/>
              </a:spcAft>
              <a:buClr>
                <a:srgbClr val="222222"/>
              </a:buClr>
              <a:buSzPts val="800"/>
              <a:buChar char="▶"/>
              <a:defRPr i="0" sz="1000" u="none" cap="none" strike="noStrike">
                <a:solidFill>
                  <a:srgbClr val="222222"/>
                </a:solidFill>
              </a:defRPr>
            </a:lvl6pPr>
            <a:lvl7pPr indent="-279400" lvl="6" marL="3200400" marR="0" rtl="0" algn="l">
              <a:lnSpc>
                <a:spcPct val="100000"/>
              </a:lnSpc>
              <a:spcBef>
                <a:spcPts val="800"/>
              </a:spcBef>
              <a:spcAft>
                <a:spcPts val="0"/>
              </a:spcAft>
              <a:buClr>
                <a:srgbClr val="222222"/>
              </a:buClr>
              <a:buSzPts val="800"/>
              <a:buChar char="▶"/>
              <a:defRPr i="0" sz="1000" u="none" cap="none" strike="noStrike">
                <a:solidFill>
                  <a:srgbClr val="222222"/>
                </a:solidFill>
              </a:defRPr>
            </a:lvl7pPr>
            <a:lvl8pPr indent="-279400" lvl="7" marL="3657600" marR="0" rtl="0" algn="l">
              <a:lnSpc>
                <a:spcPct val="100000"/>
              </a:lnSpc>
              <a:spcBef>
                <a:spcPts val="800"/>
              </a:spcBef>
              <a:spcAft>
                <a:spcPts val="0"/>
              </a:spcAft>
              <a:buClr>
                <a:srgbClr val="222222"/>
              </a:buClr>
              <a:buSzPts val="800"/>
              <a:buChar char="▶"/>
              <a:defRPr i="0" sz="1000" u="none" cap="none" strike="noStrike">
                <a:solidFill>
                  <a:srgbClr val="222222"/>
                </a:solidFill>
              </a:defRPr>
            </a:lvl8pPr>
            <a:lvl9pPr indent="-279400" lvl="8" marL="4114800" marR="0" rtl="0" algn="l">
              <a:lnSpc>
                <a:spcPct val="100000"/>
              </a:lnSpc>
              <a:spcBef>
                <a:spcPts val="800"/>
              </a:spcBef>
              <a:spcAft>
                <a:spcPts val="0"/>
              </a:spcAft>
              <a:buClr>
                <a:srgbClr val="222222"/>
              </a:buClr>
              <a:buSzPts val="800"/>
              <a:buChar char="▶"/>
              <a:defRPr i="0" sz="1000" u="none" cap="none" strike="noStrike">
                <a:solidFill>
                  <a:srgbClr val="222222"/>
                </a:solidFill>
              </a:defRPr>
            </a:lvl9pPr>
          </a:lstStyle>
          <a:p/>
        </p:txBody>
      </p:sp>
      <p:sp>
        <p:nvSpPr>
          <p:cNvPr id="134" name="Google Shape;134;p16"/>
          <p:cNvSpPr/>
          <p:nvPr/>
        </p:nvSpPr>
        <p:spPr>
          <a:xfrm>
            <a:off x="0" y="0"/>
            <a:ext cx="237000" cy="56706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135" name="Google Shape;135;p16"/>
          <p:cNvSpPr txBox="1"/>
          <p:nvPr>
            <p:ph idx="12" type="sldNum"/>
          </p:nvPr>
        </p:nvSpPr>
        <p:spPr>
          <a:xfrm>
            <a:off x="9376151" y="5166295"/>
            <a:ext cx="642900" cy="447300"/>
          </a:xfrm>
          <a:prstGeom prst="rect">
            <a:avLst/>
          </a:prstGeom>
          <a:noFill/>
          <a:ln>
            <a:noFill/>
          </a:ln>
        </p:spPr>
        <p:txBody>
          <a:bodyPr anchorCtr="0" anchor="b" bIns="37775" lIns="75600" spcFirstLastPara="1" rIns="75600" wrap="square" tIns="37775">
            <a:noAutofit/>
          </a:bodyPr>
          <a:lstStyle>
            <a:lvl1pPr indent="0" lvl="0" marL="0" marR="0" rtl="0" algn="ctr">
              <a:lnSpc>
                <a:spcPct val="100000"/>
              </a:lnSpc>
              <a:spcBef>
                <a:spcPts val="0"/>
              </a:spcBef>
              <a:spcAft>
                <a:spcPts val="0"/>
              </a:spcAft>
              <a:buClr>
                <a:srgbClr val="000000"/>
              </a:buClr>
              <a:buSzPts val="2300"/>
              <a:buFont typeface="Arial"/>
              <a:buNone/>
              <a:defRPr i="0" sz="1300" u="none" cap="none" strike="noStrike">
                <a:solidFill>
                  <a:srgbClr val="222222"/>
                </a:solidFill>
              </a:defRPr>
            </a:lvl1pPr>
            <a:lvl2pPr indent="0" lvl="1" marL="0" marR="0" rtl="0" algn="ctr">
              <a:lnSpc>
                <a:spcPct val="100000"/>
              </a:lnSpc>
              <a:spcBef>
                <a:spcPts val="0"/>
              </a:spcBef>
              <a:spcAft>
                <a:spcPts val="0"/>
              </a:spcAft>
              <a:buClr>
                <a:srgbClr val="000000"/>
              </a:buClr>
              <a:buSzPts val="2300"/>
              <a:buFont typeface="Arial"/>
              <a:buNone/>
              <a:defRPr i="0" sz="1300" u="none" cap="none" strike="noStrike">
                <a:solidFill>
                  <a:srgbClr val="222222"/>
                </a:solidFill>
              </a:defRPr>
            </a:lvl2pPr>
            <a:lvl3pPr indent="0" lvl="2" marL="0" marR="0" rtl="0" algn="ctr">
              <a:lnSpc>
                <a:spcPct val="100000"/>
              </a:lnSpc>
              <a:spcBef>
                <a:spcPts val="0"/>
              </a:spcBef>
              <a:spcAft>
                <a:spcPts val="0"/>
              </a:spcAft>
              <a:buClr>
                <a:srgbClr val="000000"/>
              </a:buClr>
              <a:buSzPts val="2300"/>
              <a:buFont typeface="Arial"/>
              <a:buNone/>
              <a:defRPr i="0" sz="1300" u="none" cap="none" strike="noStrike">
                <a:solidFill>
                  <a:srgbClr val="222222"/>
                </a:solidFill>
              </a:defRPr>
            </a:lvl3pPr>
            <a:lvl4pPr indent="0" lvl="3" marL="0" marR="0" rtl="0" algn="ctr">
              <a:lnSpc>
                <a:spcPct val="100000"/>
              </a:lnSpc>
              <a:spcBef>
                <a:spcPts val="0"/>
              </a:spcBef>
              <a:spcAft>
                <a:spcPts val="0"/>
              </a:spcAft>
              <a:buClr>
                <a:srgbClr val="000000"/>
              </a:buClr>
              <a:buSzPts val="2300"/>
              <a:buFont typeface="Arial"/>
              <a:buNone/>
              <a:defRPr i="0" sz="1300" u="none" cap="none" strike="noStrike">
                <a:solidFill>
                  <a:srgbClr val="222222"/>
                </a:solidFill>
              </a:defRPr>
            </a:lvl4pPr>
            <a:lvl5pPr indent="0" lvl="4" marL="0" marR="0" rtl="0" algn="ctr">
              <a:lnSpc>
                <a:spcPct val="100000"/>
              </a:lnSpc>
              <a:spcBef>
                <a:spcPts val="0"/>
              </a:spcBef>
              <a:spcAft>
                <a:spcPts val="0"/>
              </a:spcAft>
              <a:buClr>
                <a:srgbClr val="000000"/>
              </a:buClr>
              <a:buSzPts val="2300"/>
              <a:buFont typeface="Arial"/>
              <a:buNone/>
              <a:defRPr i="0" sz="1300" u="none" cap="none" strike="noStrike">
                <a:solidFill>
                  <a:srgbClr val="222222"/>
                </a:solidFill>
              </a:defRPr>
            </a:lvl5pPr>
            <a:lvl6pPr indent="0" lvl="5" marL="0" marR="0" rtl="0" algn="ctr">
              <a:lnSpc>
                <a:spcPct val="100000"/>
              </a:lnSpc>
              <a:spcBef>
                <a:spcPts val="0"/>
              </a:spcBef>
              <a:spcAft>
                <a:spcPts val="0"/>
              </a:spcAft>
              <a:buClr>
                <a:srgbClr val="000000"/>
              </a:buClr>
              <a:buSzPts val="2300"/>
              <a:buFont typeface="Arial"/>
              <a:buNone/>
              <a:defRPr i="0" sz="1300" u="none" cap="none" strike="noStrike">
                <a:solidFill>
                  <a:srgbClr val="222222"/>
                </a:solidFill>
              </a:defRPr>
            </a:lvl6pPr>
            <a:lvl7pPr indent="0" lvl="6" marL="0" marR="0" rtl="0" algn="ctr">
              <a:lnSpc>
                <a:spcPct val="100000"/>
              </a:lnSpc>
              <a:spcBef>
                <a:spcPts val="0"/>
              </a:spcBef>
              <a:spcAft>
                <a:spcPts val="0"/>
              </a:spcAft>
              <a:buClr>
                <a:srgbClr val="000000"/>
              </a:buClr>
              <a:buSzPts val="2300"/>
              <a:buFont typeface="Arial"/>
              <a:buNone/>
              <a:defRPr i="0" sz="1300" u="none" cap="none" strike="noStrike">
                <a:solidFill>
                  <a:srgbClr val="222222"/>
                </a:solidFill>
              </a:defRPr>
            </a:lvl7pPr>
            <a:lvl8pPr indent="0" lvl="7" marL="0" marR="0" rtl="0" algn="ctr">
              <a:lnSpc>
                <a:spcPct val="100000"/>
              </a:lnSpc>
              <a:spcBef>
                <a:spcPts val="0"/>
              </a:spcBef>
              <a:spcAft>
                <a:spcPts val="0"/>
              </a:spcAft>
              <a:buClr>
                <a:srgbClr val="000000"/>
              </a:buClr>
              <a:buSzPts val="2300"/>
              <a:buFont typeface="Arial"/>
              <a:buNone/>
              <a:defRPr i="0" sz="1300" u="none" cap="none" strike="noStrike">
                <a:solidFill>
                  <a:srgbClr val="222222"/>
                </a:solidFill>
              </a:defRPr>
            </a:lvl8pPr>
            <a:lvl9pPr indent="0" lvl="8" marL="0" marR="0" rtl="0" algn="ctr">
              <a:lnSpc>
                <a:spcPct val="100000"/>
              </a:lnSpc>
              <a:spcBef>
                <a:spcPts val="0"/>
              </a:spcBef>
              <a:spcAft>
                <a:spcPts val="0"/>
              </a:spcAft>
              <a:buClr>
                <a:srgbClr val="000000"/>
              </a:buClr>
              <a:buSzPts val="2300"/>
              <a:buFont typeface="Arial"/>
              <a:buNone/>
              <a:defRPr i="0" sz="1300" u="none" cap="none" strike="noStrike">
                <a:solidFill>
                  <a:srgbClr val="222222"/>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2">
    <p:spTree>
      <p:nvGrpSpPr>
        <p:cNvPr id="136" name="Shape 136"/>
        <p:cNvGrpSpPr/>
        <p:nvPr/>
      </p:nvGrpSpPr>
      <p:grpSpPr>
        <a:xfrm>
          <a:off x="0" y="0"/>
          <a:ext cx="0" cy="0"/>
          <a:chOff x="0" y="0"/>
          <a:chExt cx="0" cy="0"/>
        </a:xfrm>
      </p:grpSpPr>
      <p:sp>
        <p:nvSpPr>
          <p:cNvPr id="137" name="Google Shape;137;p17"/>
          <p:cNvSpPr txBox="1"/>
          <p:nvPr>
            <p:ph type="ctrTitle"/>
          </p:nvPr>
        </p:nvSpPr>
        <p:spPr>
          <a:xfrm>
            <a:off x="1260078" y="928028"/>
            <a:ext cx="7560600" cy="1974300"/>
          </a:xfrm>
          <a:prstGeom prst="rect">
            <a:avLst/>
          </a:prstGeom>
          <a:noFill/>
          <a:ln>
            <a:noFill/>
          </a:ln>
        </p:spPr>
        <p:txBody>
          <a:bodyPr anchorCtr="0" anchor="b" bIns="75600" lIns="75600" spcFirstLastPara="1" rIns="75600" wrap="square" tIns="75600">
            <a:noAutofit/>
          </a:bodyPr>
          <a:lstStyle>
            <a:lvl1pPr lvl="0" rtl="0" algn="ctr">
              <a:lnSpc>
                <a:spcPct val="100000"/>
              </a:lnSpc>
              <a:spcBef>
                <a:spcPts val="0"/>
              </a:spcBef>
              <a:spcAft>
                <a:spcPts val="0"/>
              </a:spcAft>
              <a:buSzPts val="1200"/>
              <a:buChar char="●"/>
              <a:defRPr sz="5000"/>
            </a:lvl1pPr>
            <a:lvl2pPr lvl="1" rtl="0" algn="l">
              <a:lnSpc>
                <a:spcPct val="100000"/>
              </a:lnSpc>
              <a:spcBef>
                <a:spcPts val="0"/>
              </a:spcBef>
              <a:spcAft>
                <a:spcPts val="0"/>
              </a:spcAft>
              <a:buSzPts val="1200"/>
              <a:buChar char="○"/>
              <a:defRPr/>
            </a:lvl2pPr>
            <a:lvl3pPr lvl="2" rtl="0" algn="l">
              <a:lnSpc>
                <a:spcPct val="100000"/>
              </a:lnSpc>
              <a:spcBef>
                <a:spcPts val="0"/>
              </a:spcBef>
              <a:spcAft>
                <a:spcPts val="0"/>
              </a:spcAft>
              <a:buSzPts val="1200"/>
              <a:buChar char="■"/>
              <a:defRPr/>
            </a:lvl3pPr>
            <a:lvl4pPr lvl="3" rtl="0" algn="l">
              <a:lnSpc>
                <a:spcPct val="100000"/>
              </a:lnSpc>
              <a:spcBef>
                <a:spcPts val="0"/>
              </a:spcBef>
              <a:spcAft>
                <a:spcPts val="0"/>
              </a:spcAft>
              <a:buSzPts val="1200"/>
              <a:buChar char="●"/>
              <a:defRPr/>
            </a:lvl4pPr>
            <a:lvl5pPr lvl="4" rtl="0" algn="l">
              <a:lnSpc>
                <a:spcPct val="100000"/>
              </a:lnSpc>
              <a:spcBef>
                <a:spcPts val="0"/>
              </a:spcBef>
              <a:spcAft>
                <a:spcPts val="0"/>
              </a:spcAft>
              <a:buSzPts val="1200"/>
              <a:buChar char="○"/>
              <a:defRPr/>
            </a:lvl5pPr>
            <a:lvl6pPr lvl="5" rtl="0" algn="l">
              <a:lnSpc>
                <a:spcPct val="100000"/>
              </a:lnSpc>
              <a:spcBef>
                <a:spcPts val="0"/>
              </a:spcBef>
              <a:spcAft>
                <a:spcPts val="0"/>
              </a:spcAft>
              <a:buSzPts val="1200"/>
              <a:buChar char="■"/>
              <a:defRPr/>
            </a:lvl6pPr>
            <a:lvl7pPr lvl="6" rtl="0" algn="l">
              <a:lnSpc>
                <a:spcPct val="100000"/>
              </a:lnSpc>
              <a:spcBef>
                <a:spcPts val="0"/>
              </a:spcBef>
              <a:spcAft>
                <a:spcPts val="0"/>
              </a:spcAft>
              <a:buSzPts val="1200"/>
              <a:buChar char="●"/>
              <a:defRPr/>
            </a:lvl7pPr>
            <a:lvl8pPr lvl="7" rtl="0" algn="l">
              <a:lnSpc>
                <a:spcPct val="100000"/>
              </a:lnSpc>
              <a:spcBef>
                <a:spcPts val="0"/>
              </a:spcBef>
              <a:spcAft>
                <a:spcPts val="0"/>
              </a:spcAft>
              <a:buSzPts val="1200"/>
              <a:buChar char="○"/>
              <a:defRPr/>
            </a:lvl8pPr>
            <a:lvl9pPr lvl="8" rtl="0" algn="l">
              <a:lnSpc>
                <a:spcPct val="100000"/>
              </a:lnSpc>
              <a:spcBef>
                <a:spcPts val="0"/>
              </a:spcBef>
              <a:spcAft>
                <a:spcPts val="0"/>
              </a:spcAft>
              <a:buSzPts val="1200"/>
              <a:buChar char="■"/>
              <a:defRPr/>
            </a:lvl9pPr>
          </a:lstStyle>
          <a:p/>
        </p:txBody>
      </p:sp>
      <p:sp>
        <p:nvSpPr>
          <p:cNvPr id="138" name="Google Shape;138;p17"/>
          <p:cNvSpPr txBox="1"/>
          <p:nvPr>
            <p:ph idx="1" type="subTitle"/>
          </p:nvPr>
        </p:nvSpPr>
        <p:spPr>
          <a:xfrm>
            <a:off x="1260078" y="2978352"/>
            <a:ext cx="7560600" cy="1368900"/>
          </a:xfrm>
          <a:prstGeom prst="rect">
            <a:avLst/>
          </a:prstGeom>
          <a:noFill/>
          <a:ln>
            <a:noFill/>
          </a:ln>
        </p:spPr>
        <p:txBody>
          <a:bodyPr anchorCtr="0" anchor="ctr" bIns="75600" lIns="75600" spcFirstLastPara="1" rIns="75600" wrap="square" tIns="75600">
            <a:normAutofit/>
          </a:bodyPr>
          <a:lstStyle>
            <a:lvl1pPr lvl="0" rtl="0" algn="ctr">
              <a:lnSpc>
                <a:spcPct val="100000"/>
              </a:lnSpc>
              <a:spcBef>
                <a:spcPts val="0"/>
              </a:spcBef>
              <a:spcAft>
                <a:spcPts val="0"/>
              </a:spcAft>
              <a:buSzPts val="1500"/>
              <a:buNone/>
              <a:defRPr sz="2000"/>
            </a:lvl1pPr>
            <a:lvl2pPr lvl="1" rtl="0" algn="ctr">
              <a:lnSpc>
                <a:spcPct val="100000"/>
              </a:lnSpc>
              <a:spcBef>
                <a:spcPts val="800"/>
              </a:spcBef>
              <a:spcAft>
                <a:spcPts val="0"/>
              </a:spcAft>
              <a:buSzPts val="1300"/>
              <a:buNone/>
              <a:defRPr sz="1700"/>
            </a:lvl2pPr>
            <a:lvl3pPr lvl="2" rtl="0" algn="ctr">
              <a:lnSpc>
                <a:spcPct val="100000"/>
              </a:lnSpc>
              <a:spcBef>
                <a:spcPts val="800"/>
              </a:spcBef>
              <a:spcAft>
                <a:spcPts val="0"/>
              </a:spcAft>
              <a:buSzPts val="1200"/>
              <a:buNone/>
              <a:defRPr sz="1500"/>
            </a:lvl3pPr>
            <a:lvl4pPr lvl="3" rtl="0" algn="ctr">
              <a:lnSpc>
                <a:spcPct val="100000"/>
              </a:lnSpc>
              <a:spcBef>
                <a:spcPts val="800"/>
              </a:spcBef>
              <a:spcAft>
                <a:spcPts val="0"/>
              </a:spcAft>
              <a:buSzPts val="1000"/>
              <a:buNone/>
              <a:defRPr sz="1300"/>
            </a:lvl4pPr>
            <a:lvl5pPr lvl="4" rtl="0" algn="ctr">
              <a:lnSpc>
                <a:spcPct val="100000"/>
              </a:lnSpc>
              <a:spcBef>
                <a:spcPts val="800"/>
              </a:spcBef>
              <a:spcAft>
                <a:spcPts val="0"/>
              </a:spcAft>
              <a:buSzPts val="1000"/>
              <a:buNone/>
              <a:defRPr sz="1300"/>
            </a:lvl5pPr>
            <a:lvl6pPr lvl="5" rtl="0" algn="ctr">
              <a:lnSpc>
                <a:spcPct val="100000"/>
              </a:lnSpc>
              <a:spcBef>
                <a:spcPts val="800"/>
              </a:spcBef>
              <a:spcAft>
                <a:spcPts val="0"/>
              </a:spcAft>
              <a:buSzPts val="1000"/>
              <a:buNone/>
              <a:defRPr sz="1300"/>
            </a:lvl6pPr>
            <a:lvl7pPr lvl="6" rtl="0" algn="ctr">
              <a:lnSpc>
                <a:spcPct val="100000"/>
              </a:lnSpc>
              <a:spcBef>
                <a:spcPts val="800"/>
              </a:spcBef>
              <a:spcAft>
                <a:spcPts val="0"/>
              </a:spcAft>
              <a:buSzPts val="1000"/>
              <a:buNone/>
              <a:defRPr sz="1300"/>
            </a:lvl7pPr>
            <a:lvl8pPr lvl="7" rtl="0" algn="ctr">
              <a:lnSpc>
                <a:spcPct val="100000"/>
              </a:lnSpc>
              <a:spcBef>
                <a:spcPts val="800"/>
              </a:spcBef>
              <a:spcAft>
                <a:spcPts val="0"/>
              </a:spcAft>
              <a:buSzPts val="1000"/>
              <a:buNone/>
              <a:defRPr sz="1300"/>
            </a:lvl8pPr>
            <a:lvl9pPr lvl="8" rtl="0" algn="ctr">
              <a:lnSpc>
                <a:spcPct val="100000"/>
              </a:lnSpc>
              <a:spcBef>
                <a:spcPts val="800"/>
              </a:spcBef>
              <a:spcAft>
                <a:spcPts val="800"/>
              </a:spcAft>
              <a:buSzPts val="1000"/>
              <a:buNone/>
              <a:defRPr sz="1300"/>
            </a:lvl9pPr>
          </a:lstStyle>
          <a:p/>
        </p:txBody>
      </p:sp>
      <p:sp>
        <p:nvSpPr>
          <p:cNvPr id="139" name="Google Shape;139;p17"/>
          <p:cNvSpPr txBox="1"/>
          <p:nvPr>
            <p:ph idx="10" type="dt"/>
          </p:nvPr>
        </p:nvSpPr>
        <p:spPr>
          <a:xfrm>
            <a:off x="7102128" y="4854096"/>
            <a:ext cx="1323000" cy="312300"/>
          </a:xfrm>
          <a:prstGeom prst="rect">
            <a:avLst/>
          </a:prstGeom>
          <a:noFill/>
          <a:ln>
            <a:noFill/>
          </a:ln>
        </p:spPr>
        <p:txBody>
          <a:bodyPr anchorCtr="0" anchor="ctr" bIns="75600" lIns="75600" spcFirstLastPara="1" rIns="75600" wrap="square" tIns="75600">
            <a:noAutofit/>
          </a:bodyPr>
          <a:lstStyle>
            <a:lvl1pPr lvl="0" rtl="0" algn="r">
              <a:lnSpc>
                <a:spcPct val="100000"/>
              </a:lnSpc>
              <a:spcBef>
                <a:spcPts val="0"/>
              </a:spcBef>
              <a:spcAft>
                <a:spcPts val="0"/>
              </a:spcAft>
              <a:buSzPts val="1200"/>
              <a:buChar char="●"/>
              <a:defRPr sz="1200"/>
            </a:lvl1pPr>
            <a:lvl2pPr lvl="1" rtl="0" algn="l">
              <a:lnSpc>
                <a:spcPct val="100000"/>
              </a:lnSpc>
              <a:spcBef>
                <a:spcPts val="0"/>
              </a:spcBef>
              <a:spcAft>
                <a:spcPts val="0"/>
              </a:spcAft>
              <a:buSzPts val="1200"/>
              <a:buChar char="○"/>
              <a:defRPr sz="1200"/>
            </a:lvl2pPr>
            <a:lvl3pPr lvl="2" rtl="0" algn="l">
              <a:lnSpc>
                <a:spcPct val="100000"/>
              </a:lnSpc>
              <a:spcBef>
                <a:spcPts val="0"/>
              </a:spcBef>
              <a:spcAft>
                <a:spcPts val="0"/>
              </a:spcAft>
              <a:buSzPts val="1200"/>
              <a:buChar char="■"/>
              <a:defRPr sz="1200"/>
            </a:lvl3pPr>
            <a:lvl4pPr lvl="3" rtl="0" algn="l">
              <a:lnSpc>
                <a:spcPct val="100000"/>
              </a:lnSpc>
              <a:spcBef>
                <a:spcPts val="0"/>
              </a:spcBef>
              <a:spcAft>
                <a:spcPts val="0"/>
              </a:spcAft>
              <a:buSzPts val="1200"/>
              <a:buChar char="●"/>
              <a:defRPr sz="1200"/>
            </a:lvl4pPr>
            <a:lvl5pPr lvl="4" rtl="0" algn="l">
              <a:lnSpc>
                <a:spcPct val="100000"/>
              </a:lnSpc>
              <a:spcBef>
                <a:spcPts val="0"/>
              </a:spcBef>
              <a:spcAft>
                <a:spcPts val="0"/>
              </a:spcAft>
              <a:buSzPts val="1200"/>
              <a:buChar char="○"/>
              <a:defRPr sz="1200"/>
            </a:lvl5pPr>
            <a:lvl6pPr lvl="5" rtl="0" algn="l">
              <a:lnSpc>
                <a:spcPct val="100000"/>
              </a:lnSpc>
              <a:spcBef>
                <a:spcPts val="0"/>
              </a:spcBef>
              <a:spcAft>
                <a:spcPts val="0"/>
              </a:spcAft>
              <a:buSzPts val="1200"/>
              <a:buChar char="■"/>
              <a:defRPr sz="1200"/>
            </a:lvl6pPr>
            <a:lvl7pPr lvl="6" rtl="0" algn="l">
              <a:lnSpc>
                <a:spcPct val="100000"/>
              </a:lnSpc>
              <a:spcBef>
                <a:spcPts val="0"/>
              </a:spcBef>
              <a:spcAft>
                <a:spcPts val="0"/>
              </a:spcAft>
              <a:buSzPts val="1200"/>
              <a:buChar char="●"/>
              <a:defRPr sz="1200"/>
            </a:lvl7pPr>
            <a:lvl8pPr lvl="7" rtl="0" algn="l">
              <a:lnSpc>
                <a:spcPct val="100000"/>
              </a:lnSpc>
              <a:spcBef>
                <a:spcPts val="0"/>
              </a:spcBef>
              <a:spcAft>
                <a:spcPts val="0"/>
              </a:spcAft>
              <a:buSzPts val="1200"/>
              <a:buChar char="○"/>
              <a:defRPr sz="1200"/>
            </a:lvl8pPr>
            <a:lvl9pPr lvl="8" rtl="0" algn="l">
              <a:lnSpc>
                <a:spcPct val="100000"/>
              </a:lnSpc>
              <a:spcBef>
                <a:spcPts val="0"/>
              </a:spcBef>
              <a:spcAft>
                <a:spcPts val="0"/>
              </a:spcAft>
              <a:buSzPts val="1200"/>
              <a:buChar char="■"/>
              <a:defRPr sz="1200"/>
            </a:lvl9pPr>
          </a:lstStyle>
          <a:p/>
        </p:txBody>
      </p:sp>
      <p:sp>
        <p:nvSpPr>
          <p:cNvPr id="140" name="Google Shape;140;p17"/>
          <p:cNvSpPr txBox="1"/>
          <p:nvPr>
            <p:ph idx="11" type="ftr"/>
          </p:nvPr>
        </p:nvSpPr>
        <p:spPr>
          <a:xfrm>
            <a:off x="567035" y="4854096"/>
            <a:ext cx="6471900" cy="312300"/>
          </a:xfrm>
          <a:prstGeom prst="rect">
            <a:avLst/>
          </a:prstGeom>
          <a:noFill/>
          <a:ln>
            <a:noFill/>
          </a:ln>
        </p:spPr>
        <p:txBody>
          <a:bodyPr anchorCtr="0" anchor="ctr" bIns="75600" lIns="75600" spcFirstLastPara="1" rIns="75600" wrap="square" tIns="75600">
            <a:noAutofit/>
          </a:bodyPr>
          <a:lstStyle>
            <a:lvl1pPr lvl="0" rtl="0" algn="l">
              <a:lnSpc>
                <a:spcPct val="100000"/>
              </a:lnSpc>
              <a:spcBef>
                <a:spcPts val="0"/>
              </a:spcBef>
              <a:spcAft>
                <a:spcPts val="0"/>
              </a:spcAft>
              <a:buSzPts val="1200"/>
              <a:buChar char="●"/>
              <a:defRPr sz="1200"/>
            </a:lvl1pPr>
            <a:lvl2pPr lvl="1" rtl="0" algn="l">
              <a:lnSpc>
                <a:spcPct val="100000"/>
              </a:lnSpc>
              <a:spcBef>
                <a:spcPts val="0"/>
              </a:spcBef>
              <a:spcAft>
                <a:spcPts val="0"/>
              </a:spcAft>
              <a:buSzPts val="1200"/>
              <a:buChar char="○"/>
              <a:defRPr sz="1200"/>
            </a:lvl2pPr>
            <a:lvl3pPr lvl="2" rtl="0" algn="l">
              <a:lnSpc>
                <a:spcPct val="100000"/>
              </a:lnSpc>
              <a:spcBef>
                <a:spcPts val="0"/>
              </a:spcBef>
              <a:spcAft>
                <a:spcPts val="0"/>
              </a:spcAft>
              <a:buSzPts val="1200"/>
              <a:buChar char="■"/>
              <a:defRPr sz="1200"/>
            </a:lvl3pPr>
            <a:lvl4pPr lvl="3" rtl="0" algn="l">
              <a:lnSpc>
                <a:spcPct val="100000"/>
              </a:lnSpc>
              <a:spcBef>
                <a:spcPts val="0"/>
              </a:spcBef>
              <a:spcAft>
                <a:spcPts val="0"/>
              </a:spcAft>
              <a:buSzPts val="1200"/>
              <a:buChar char="●"/>
              <a:defRPr sz="1200"/>
            </a:lvl4pPr>
            <a:lvl5pPr lvl="4" rtl="0" algn="l">
              <a:lnSpc>
                <a:spcPct val="100000"/>
              </a:lnSpc>
              <a:spcBef>
                <a:spcPts val="0"/>
              </a:spcBef>
              <a:spcAft>
                <a:spcPts val="0"/>
              </a:spcAft>
              <a:buSzPts val="1200"/>
              <a:buChar char="○"/>
              <a:defRPr sz="1200"/>
            </a:lvl5pPr>
            <a:lvl6pPr lvl="5" rtl="0" algn="l">
              <a:lnSpc>
                <a:spcPct val="100000"/>
              </a:lnSpc>
              <a:spcBef>
                <a:spcPts val="0"/>
              </a:spcBef>
              <a:spcAft>
                <a:spcPts val="0"/>
              </a:spcAft>
              <a:buSzPts val="1200"/>
              <a:buChar char="■"/>
              <a:defRPr sz="1200"/>
            </a:lvl6pPr>
            <a:lvl7pPr lvl="6" rtl="0" algn="l">
              <a:lnSpc>
                <a:spcPct val="100000"/>
              </a:lnSpc>
              <a:spcBef>
                <a:spcPts val="0"/>
              </a:spcBef>
              <a:spcAft>
                <a:spcPts val="0"/>
              </a:spcAft>
              <a:buSzPts val="1200"/>
              <a:buChar char="●"/>
              <a:defRPr sz="1200"/>
            </a:lvl7pPr>
            <a:lvl8pPr lvl="7" rtl="0" algn="l">
              <a:lnSpc>
                <a:spcPct val="100000"/>
              </a:lnSpc>
              <a:spcBef>
                <a:spcPts val="0"/>
              </a:spcBef>
              <a:spcAft>
                <a:spcPts val="0"/>
              </a:spcAft>
              <a:buSzPts val="1200"/>
              <a:buChar char="○"/>
              <a:defRPr sz="1200"/>
            </a:lvl8pPr>
            <a:lvl9pPr lvl="8" rtl="0" algn="l">
              <a:lnSpc>
                <a:spcPct val="100000"/>
              </a:lnSpc>
              <a:spcBef>
                <a:spcPts val="0"/>
              </a:spcBef>
              <a:spcAft>
                <a:spcPts val="0"/>
              </a:spcAft>
              <a:buSzPts val="1200"/>
              <a:buChar char="■"/>
              <a:defRPr sz="1200"/>
            </a:lvl9pPr>
          </a:lstStyle>
          <a:p/>
        </p:txBody>
      </p:sp>
      <p:sp>
        <p:nvSpPr>
          <p:cNvPr id="141" name="Google Shape;141;p17"/>
          <p:cNvSpPr txBox="1"/>
          <p:nvPr>
            <p:ph idx="12" type="sldNum"/>
          </p:nvPr>
        </p:nvSpPr>
        <p:spPr>
          <a:xfrm>
            <a:off x="8488214" y="4854096"/>
            <a:ext cx="455700" cy="312300"/>
          </a:xfrm>
          <a:prstGeom prst="rect">
            <a:avLst/>
          </a:prstGeom>
          <a:noFill/>
          <a:ln>
            <a:noFill/>
          </a:ln>
        </p:spPr>
        <p:txBody>
          <a:bodyPr anchorCtr="0" anchor="ctr" bIns="37775" lIns="75600" spcFirstLastPara="1" rIns="75600" wrap="square" tIns="37775">
            <a:noAutofit/>
          </a:bodyPr>
          <a:lstStyle>
            <a:lvl1pPr indent="0" lvl="0" marL="0" marR="0" rtl="0" algn="r">
              <a:lnSpc>
                <a:spcPct val="100000"/>
              </a:lnSpc>
              <a:spcBef>
                <a:spcPts val="0"/>
              </a:spcBef>
              <a:spcAft>
                <a:spcPts val="0"/>
              </a:spcAft>
              <a:buClr>
                <a:srgbClr val="000000"/>
              </a:buClr>
              <a:buSzPts val="800"/>
              <a:buFont typeface="Arial"/>
              <a:buNone/>
              <a:defRPr/>
            </a:lvl1pPr>
            <a:lvl2pPr indent="0" lvl="1" marL="0" marR="0" rtl="0" algn="r">
              <a:lnSpc>
                <a:spcPct val="100000"/>
              </a:lnSpc>
              <a:spcBef>
                <a:spcPts val="0"/>
              </a:spcBef>
              <a:spcAft>
                <a:spcPts val="0"/>
              </a:spcAft>
              <a:buClr>
                <a:srgbClr val="000000"/>
              </a:buClr>
              <a:buSzPts val="800"/>
              <a:buFont typeface="Arial"/>
              <a:buNone/>
              <a:defRPr/>
            </a:lvl2pPr>
            <a:lvl3pPr indent="0" lvl="2" marL="0" marR="0" rtl="0" algn="r">
              <a:lnSpc>
                <a:spcPct val="100000"/>
              </a:lnSpc>
              <a:spcBef>
                <a:spcPts val="0"/>
              </a:spcBef>
              <a:spcAft>
                <a:spcPts val="0"/>
              </a:spcAft>
              <a:buClr>
                <a:srgbClr val="000000"/>
              </a:buClr>
              <a:buSzPts val="800"/>
              <a:buFont typeface="Arial"/>
              <a:buNone/>
              <a:defRPr/>
            </a:lvl3pPr>
            <a:lvl4pPr indent="0" lvl="3" marL="0" marR="0" rtl="0" algn="r">
              <a:lnSpc>
                <a:spcPct val="100000"/>
              </a:lnSpc>
              <a:spcBef>
                <a:spcPts val="0"/>
              </a:spcBef>
              <a:spcAft>
                <a:spcPts val="0"/>
              </a:spcAft>
              <a:buClr>
                <a:srgbClr val="000000"/>
              </a:buClr>
              <a:buSzPts val="800"/>
              <a:buFont typeface="Arial"/>
              <a:buNone/>
              <a:defRPr/>
            </a:lvl4pPr>
            <a:lvl5pPr indent="0" lvl="4" marL="0" marR="0" rtl="0" algn="r">
              <a:lnSpc>
                <a:spcPct val="100000"/>
              </a:lnSpc>
              <a:spcBef>
                <a:spcPts val="0"/>
              </a:spcBef>
              <a:spcAft>
                <a:spcPts val="0"/>
              </a:spcAft>
              <a:buClr>
                <a:srgbClr val="000000"/>
              </a:buClr>
              <a:buSzPts val="800"/>
              <a:buFont typeface="Arial"/>
              <a:buNone/>
              <a:defRPr/>
            </a:lvl5pPr>
            <a:lvl6pPr indent="0" lvl="5" marL="0" marR="0" rtl="0" algn="r">
              <a:lnSpc>
                <a:spcPct val="100000"/>
              </a:lnSpc>
              <a:spcBef>
                <a:spcPts val="0"/>
              </a:spcBef>
              <a:spcAft>
                <a:spcPts val="0"/>
              </a:spcAft>
              <a:buClr>
                <a:srgbClr val="000000"/>
              </a:buClr>
              <a:buSzPts val="800"/>
              <a:buFont typeface="Arial"/>
              <a:buNone/>
              <a:defRPr/>
            </a:lvl6pPr>
            <a:lvl7pPr indent="0" lvl="6" marL="0" marR="0" rtl="0" algn="r">
              <a:lnSpc>
                <a:spcPct val="100000"/>
              </a:lnSpc>
              <a:spcBef>
                <a:spcPts val="0"/>
              </a:spcBef>
              <a:spcAft>
                <a:spcPts val="0"/>
              </a:spcAft>
              <a:buClr>
                <a:srgbClr val="000000"/>
              </a:buClr>
              <a:buSzPts val="800"/>
              <a:buFont typeface="Arial"/>
              <a:buNone/>
              <a:defRPr/>
            </a:lvl7pPr>
            <a:lvl8pPr indent="0" lvl="7" marL="0" marR="0" rtl="0" algn="r">
              <a:lnSpc>
                <a:spcPct val="100000"/>
              </a:lnSpc>
              <a:spcBef>
                <a:spcPts val="0"/>
              </a:spcBef>
              <a:spcAft>
                <a:spcPts val="0"/>
              </a:spcAft>
              <a:buClr>
                <a:srgbClr val="000000"/>
              </a:buClr>
              <a:buSzPts val="800"/>
              <a:buFont typeface="Arial"/>
              <a:buNone/>
              <a:defRPr/>
            </a:lvl8pPr>
            <a:lvl9pPr indent="0" lvl="8" marL="0" marR="0" rtl="0" algn="r">
              <a:lnSpc>
                <a:spcPct val="100000"/>
              </a:lnSpc>
              <a:spcBef>
                <a:spcPts val="0"/>
              </a:spcBef>
              <a:spcAft>
                <a:spcPts val="0"/>
              </a:spcAft>
              <a:buClr>
                <a:srgbClr val="000000"/>
              </a:buClr>
              <a:buSzPts val="800"/>
              <a:buFont typeface="Arial"/>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showMasterSp="0">
  <p:cSld name="SECTION_HEADER_2">
    <p:spTree>
      <p:nvGrpSpPr>
        <p:cNvPr id="142" name="Shape 142"/>
        <p:cNvGrpSpPr/>
        <p:nvPr/>
      </p:nvGrpSpPr>
      <p:grpSpPr>
        <a:xfrm>
          <a:off x="0" y="0"/>
          <a:ext cx="0" cy="0"/>
          <a:chOff x="0" y="0"/>
          <a:chExt cx="0" cy="0"/>
        </a:xfrm>
      </p:grpSpPr>
      <p:grpSp>
        <p:nvGrpSpPr>
          <p:cNvPr id="143" name="Google Shape;143;p18"/>
          <p:cNvGrpSpPr/>
          <p:nvPr/>
        </p:nvGrpSpPr>
        <p:grpSpPr>
          <a:xfrm>
            <a:off x="0" y="-1962"/>
            <a:ext cx="10080346" cy="5678345"/>
            <a:chOff x="0" y="-2373"/>
            <a:chExt cx="12192000" cy="6867027"/>
          </a:xfrm>
        </p:grpSpPr>
        <p:sp>
          <p:nvSpPr>
            <p:cNvPr id="144" name="Google Shape;144;p18"/>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45" name="Google Shape;145;p18"/>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46" name="Google Shape;146;p18"/>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47" name="Google Shape;147;p18"/>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48" name="Google Shape;148;p18"/>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49" name="Google Shape;149;p18"/>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50" name="Google Shape;150;p18"/>
            <p:cNvSpPr/>
            <p:nvPr/>
          </p:nvSpPr>
          <p:spPr>
            <a:xfrm>
              <a:off x="7289800" y="402165"/>
              <a:ext cx="4479000" cy="6053700"/>
            </a:xfrm>
            <a:prstGeom prst="rect">
              <a:avLst/>
            </a:prstGeom>
            <a:solidFill>
              <a:schemeClr val="lt1"/>
            </a:soli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51" name="Google Shape;151;p18"/>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52" name="Google Shape;152;p18"/>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153" name="Google Shape;153;p18"/>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154" name="Google Shape;154;p18"/>
          <p:cNvSpPr txBox="1"/>
          <p:nvPr>
            <p:ph type="title"/>
          </p:nvPr>
        </p:nvSpPr>
        <p:spPr>
          <a:xfrm>
            <a:off x="954944" y="2214016"/>
            <a:ext cx="3597300" cy="1888500"/>
          </a:xfrm>
          <a:prstGeom prst="rect">
            <a:avLst/>
          </a:prstGeom>
          <a:noFill/>
          <a:ln>
            <a:noFill/>
          </a:ln>
        </p:spPr>
        <p:txBody>
          <a:bodyPr anchorCtr="0" anchor="ctr" bIns="75600" lIns="75600" spcFirstLastPara="1" rIns="75600" wrap="square" tIns="75600">
            <a:noAutofit/>
          </a:bodyPr>
          <a:lstStyle>
            <a:lvl1pPr lvl="0" marR="0" rtl="0" algn="l">
              <a:lnSpc>
                <a:spcPct val="100000"/>
              </a:lnSpc>
              <a:spcBef>
                <a:spcPts val="0"/>
              </a:spcBef>
              <a:spcAft>
                <a:spcPts val="0"/>
              </a:spcAft>
              <a:buClr>
                <a:schemeClr val="lt2"/>
              </a:buClr>
              <a:buSzPts val="1200"/>
              <a:buFont typeface="Century Gothic"/>
              <a:buNone/>
              <a:defRPr b="0" i="0" sz="33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2"/>
                </a:solidFill>
              </a:defRPr>
            </a:lvl2pPr>
            <a:lvl3pPr lvl="2" marR="0" rtl="0" algn="l">
              <a:lnSpc>
                <a:spcPct val="100000"/>
              </a:lnSpc>
              <a:spcBef>
                <a:spcPts val="0"/>
              </a:spcBef>
              <a:spcAft>
                <a:spcPts val="0"/>
              </a:spcAft>
              <a:buSzPts val="1200"/>
              <a:buNone/>
              <a:defRPr b="0" i="0" sz="1500" u="none" cap="none" strike="noStrike">
                <a:solidFill>
                  <a:schemeClr val="dk2"/>
                </a:solidFill>
              </a:defRPr>
            </a:lvl3pPr>
            <a:lvl4pPr lvl="3" marR="0" rtl="0" algn="l">
              <a:lnSpc>
                <a:spcPct val="100000"/>
              </a:lnSpc>
              <a:spcBef>
                <a:spcPts val="0"/>
              </a:spcBef>
              <a:spcAft>
                <a:spcPts val="0"/>
              </a:spcAft>
              <a:buSzPts val="1200"/>
              <a:buNone/>
              <a:defRPr b="0" i="0" sz="1500" u="none" cap="none" strike="noStrike">
                <a:solidFill>
                  <a:schemeClr val="dk2"/>
                </a:solidFill>
              </a:defRPr>
            </a:lvl4pPr>
            <a:lvl5pPr lvl="4" marR="0" rtl="0" algn="l">
              <a:lnSpc>
                <a:spcPct val="100000"/>
              </a:lnSpc>
              <a:spcBef>
                <a:spcPts val="0"/>
              </a:spcBef>
              <a:spcAft>
                <a:spcPts val="0"/>
              </a:spcAft>
              <a:buSzPts val="1200"/>
              <a:buNone/>
              <a:defRPr b="0" i="0" sz="1500" u="none" cap="none" strike="noStrike">
                <a:solidFill>
                  <a:schemeClr val="dk2"/>
                </a:solidFill>
              </a:defRPr>
            </a:lvl5pPr>
            <a:lvl6pPr lvl="5" marR="0" rtl="0" algn="l">
              <a:lnSpc>
                <a:spcPct val="100000"/>
              </a:lnSpc>
              <a:spcBef>
                <a:spcPts val="0"/>
              </a:spcBef>
              <a:spcAft>
                <a:spcPts val="0"/>
              </a:spcAft>
              <a:buSzPts val="1200"/>
              <a:buNone/>
              <a:defRPr b="0" i="0" sz="1500" u="none" cap="none" strike="noStrike">
                <a:solidFill>
                  <a:schemeClr val="dk2"/>
                </a:solidFill>
              </a:defRPr>
            </a:lvl6pPr>
            <a:lvl7pPr lvl="6" marR="0" rtl="0" algn="l">
              <a:lnSpc>
                <a:spcPct val="100000"/>
              </a:lnSpc>
              <a:spcBef>
                <a:spcPts val="0"/>
              </a:spcBef>
              <a:spcAft>
                <a:spcPts val="0"/>
              </a:spcAft>
              <a:buSzPts val="1200"/>
              <a:buNone/>
              <a:defRPr b="0" i="0" sz="1500" u="none" cap="none" strike="noStrike">
                <a:solidFill>
                  <a:schemeClr val="dk2"/>
                </a:solidFill>
              </a:defRPr>
            </a:lvl7pPr>
            <a:lvl8pPr lvl="7" marR="0" rtl="0" algn="l">
              <a:lnSpc>
                <a:spcPct val="100000"/>
              </a:lnSpc>
              <a:spcBef>
                <a:spcPts val="0"/>
              </a:spcBef>
              <a:spcAft>
                <a:spcPts val="0"/>
              </a:spcAft>
              <a:buSzPts val="1200"/>
              <a:buNone/>
              <a:defRPr b="0" i="0" sz="1500" u="none" cap="none" strike="noStrike">
                <a:solidFill>
                  <a:schemeClr val="dk2"/>
                </a:solidFill>
              </a:defRPr>
            </a:lvl8pPr>
            <a:lvl9pPr lvl="8" marR="0" rtl="0" algn="l">
              <a:lnSpc>
                <a:spcPct val="100000"/>
              </a:lnSpc>
              <a:spcBef>
                <a:spcPts val="0"/>
              </a:spcBef>
              <a:spcAft>
                <a:spcPts val="0"/>
              </a:spcAft>
              <a:buSzPts val="1200"/>
              <a:buNone/>
              <a:defRPr b="0" i="0" sz="1500" u="none" cap="none" strike="noStrike">
                <a:solidFill>
                  <a:schemeClr val="dk2"/>
                </a:solidFill>
              </a:defRPr>
            </a:lvl9pPr>
          </a:lstStyle>
          <a:p/>
        </p:txBody>
      </p:sp>
      <p:sp>
        <p:nvSpPr>
          <p:cNvPr id="155" name="Google Shape;155;p18"/>
          <p:cNvSpPr txBox="1"/>
          <p:nvPr>
            <p:ph idx="1" type="body"/>
          </p:nvPr>
        </p:nvSpPr>
        <p:spPr>
          <a:xfrm>
            <a:off x="5701405" y="2214015"/>
            <a:ext cx="3105000" cy="1888500"/>
          </a:xfrm>
          <a:prstGeom prst="rect">
            <a:avLst/>
          </a:prstGeom>
          <a:noFill/>
          <a:ln>
            <a:noFill/>
          </a:ln>
        </p:spPr>
        <p:txBody>
          <a:bodyPr anchorCtr="0" anchor="ctr" bIns="75600" lIns="75600" spcFirstLastPara="1" rIns="75600" wrap="square" tIns="75600">
            <a:normAutofit/>
          </a:bodyPr>
          <a:lstStyle>
            <a:lvl1pPr indent="-228600" lvl="0" marL="457200" marR="0" rtl="0" algn="l">
              <a:lnSpc>
                <a:spcPct val="100000"/>
              </a:lnSpc>
              <a:spcBef>
                <a:spcPts val="800"/>
              </a:spcBef>
              <a:spcAft>
                <a:spcPts val="0"/>
              </a:spcAft>
              <a:buClr>
                <a:schemeClr val="accent1"/>
              </a:buClr>
              <a:buSzPts val="1200"/>
              <a:buFont typeface="Noto Sans Symbols"/>
              <a:buNone/>
              <a:defRPr b="0" i="0" sz="17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800"/>
              </a:spcBef>
              <a:spcAft>
                <a:spcPts val="0"/>
              </a:spcAft>
              <a:buClr>
                <a:schemeClr val="accent1"/>
              </a:buClr>
              <a:buSzPts val="1100"/>
              <a:buFont typeface="Noto Sans Symbols"/>
              <a:buNone/>
              <a:defRPr b="0" i="0" sz="15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800"/>
              </a:spcBef>
              <a:spcAft>
                <a:spcPts val="0"/>
              </a:spcAft>
              <a:buClr>
                <a:schemeClr val="accent1"/>
              </a:buClr>
              <a:buSzPts val="900"/>
              <a:buFont typeface="Noto Sans Symbols"/>
              <a:buNone/>
              <a:defRPr b="0" i="0" sz="13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9pPr>
          </a:lstStyle>
          <a:p/>
        </p:txBody>
      </p:sp>
      <p:sp>
        <p:nvSpPr>
          <p:cNvPr id="156" name="Google Shape;156;p18"/>
          <p:cNvSpPr txBox="1"/>
          <p:nvPr>
            <p:ph idx="10" type="dt"/>
          </p:nvPr>
        </p:nvSpPr>
        <p:spPr>
          <a:xfrm>
            <a:off x="8806440" y="5286941"/>
            <a:ext cx="819000" cy="252000"/>
          </a:xfrm>
          <a:prstGeom prst="rect">
            <a:avLst/>
          </a:prstGeom>
          <a:noFill/>
          <a:ln>
            <a:noFill/>
          </a:ln>
        </p:spPr>
        <p:txBody>
          <a:bodyPr anchorCtr="0" anchor="t" bIns="75600" lIns="75600" spcFirstLastPara="1" rIns="75600" wrap="square" tIns="75600">
            <a:noAutofit/>
          </a:bodyPr>
          <a:lstStyle>
            <a:lvl1pPr lvl="0" marR="0" rtl="0" algn="r">
              <a:lnSpc>
                <a:spcPct val="100000"/>
              </a:lnSpc>
              <a:spcBef>
                <a:spcPts val="0"/>
              </a:spcBef>
              <a:spcAft>
                <a:spcPts val="0"/>
              </a:spcAft>
              <a:buSzPts val="1200"/>
              <a:buNone/>
              <a:defRPr b="1" i="0" sz="8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9pPr>
          </a:lstStyle>
          <a:p/>
        </p:txBody>
      </p:sp>
      <p:sp>
        <p:nvSpPr>
          <p:cNvPr id="157" name="Google Shape;157;p18"/>
          <p:cNvSpPr txBox="1"/>
          <p:nvPr>
            <p:ph idx="11" type="ftr"/>
          </p:nvPr>
        </p:nvSpPr>
        <p:spPr>
          <a:xfrm>
            <a:off x="436859" y="5285103"/>
            <a:ext cx="3191400" cy="252000"/>
          </a:xfrm>
          <a:prstGeom prst="rect">
            <a:avLst/>
          </a:prstGeom>
          <a:noFill/>
          <a:ln>
            <a:noFill/>
          </a:ln>
        </p:spPr>
        <p:txBody>
          <a:bodyPr anchorCtr="0" anchor="b" bIns="75600" lIns="75600" spcFirstLastPara="1" rIns="75600" wrap="square" tIns="75600">
            <a:noAutofit/>
          </a:bodyPr>
          <a:lstStyle>
            <a:lvl1pPr lvl="0" marR="0" rtl="0" algn="l">
              <a:lnSpc>
                <a:spcPct val="100000"/>
              </a:lnSpc>
              <a:spcBef>
                <a:spcPts val="0"/>
              </a:spcBef>
              <a:spcAft>
                <a:spcPts val="0"/>
              </a:spcAft>
              <a:buSzPts val="1200"/>
              <a:buNone/>
              <a:defRPr b="1" i="0" sz="8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9pPr>
          </a:lstStyle>
          <a:p/>
        </p:txBody>
      </p:sp>
      <p:sp>
        <p:nvSpPr>
          <p:cNvPr id="158" name="Google Shape;158;p18"/>
          <p:cNvSpPr/>
          <p:nvPr/>
        </p:nvSpPr>
        <p:spPr>
          <a:xfrm>
            <a:off x="8630222" y="0"/>
            <a:ext cx="567000" cy="945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59" name="Google Shape;159;p18"/>
          <p:cNvSpPr txBox="1"/>
          <p:nvPr>
            <p:ph idx="12" type="sldNum"/>
          </p:nvPr>
        </p:nvSpPr>
        <p:spPr>
          <a:xfrm>
            <a:off x="8559717" y="244524"/>
            <a:ext cx="693000" cy="634800"/>
          </a:xfrm>
          <a:prstGeom prst="rect">
            <a:avLst/>
          </a:prstGeom>
          <a:noFill/>
          <a:ln>
            <a:noFill/>
          </a:ln>
        </p:spPr>
        <p:txBody>
          <a:bodyPr anchorCtr="0" anchor="b" bIns="37775" lIns="75600" spcFirstLastPara="1" rIns="75600" wrap="square" tIns="37775">
            <a:noAutofit/>
          </a:bodyPr>
          <a:lstStyle>
            <a:lvl1pPr indent="0" lvl="0"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estions Slide">
  <p:cSld name="Questions Slide">
    <p:spTree>
      <p:nvGrpSpPr>
        <p:cNvPr id="160" name="Shape 160"/>
        <p:cNvGrpSpPr/>
        <p:nvPr/>
      </p:nvGrpSpPr>
      <p:grpSpPr>
        <a:xfrm>
          <a:off x="0" y="0"/>
          <a:ext cx="0" cy="0"/>
          <a:chOff x="0" y="0"/>
          <a:chExt cx="0" cy="0"/>
        </a:xfrm>
      </p:grpSpPr>
      <p:sp>
        <p:nvSpPr>
          <p:cNvPr id="161" name="Google Shape;161;p19"/>
          <p:cNvSpPr txBox="1"/>
          <p:nvPr>
            <p:ph idx="12" type="sldNum"/>
          </p:nvPr>
        </p:nvSpPr>
        <p:spPr>
          <a:xfrm>
            <a:off x="8559717" y="244524"/>
            <a:ext cx="693000" cy="634800"/>
          </a:xfrm>
          <a:prstGeom prst="rect">
            <a:avLst/>
          </a:prstGeom>
          <a:noFill/>
          <a:ln>
            <a:noFill/>
          </a:ln>
        </p:spPr>
        <p:txBody>
          <a:bodyPr anchorCtr="0" anchor="b" bIns="37775" lIns="75600" spcFirstLastPara="1" rIns="75600" wrap="square" tIns="37775">
            <a:noAutofit/>
          </a:bodyPr>
          <a:lstStyle>
            <a:lvl1pPr indent="0" lvl="0" marL="0" marR="0" rtl="0" algn="ctr">
              <a:lnSpc>
                <a:spcPct val="100000"/>
              </a:lnSpc>
              <a:spcBef>
                <a:spcPts val="0"/>
              </a:spcBef>
              <a:spcAft>
                <a:spcPts val="0"/>
              </a:spcAft>
              <a:buClr>
                <a:srgbClr val="000000"/>
              </a:buClr>
              <a:buSzPts val="2300"/>
              <a:buFont typeface="Arial"/>
              <a:buNone/>
              <a:defRPr b="0" i="0" sz="2300" u="none" cap="none" strike="noStrike">
                <a:solidFill>
                  <a:srgbClr val="FFFFFF"/>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300"/>
              <a:buFont typeface="Arial"/>
              <a:buNone/>
              <a:defRPr b="0" i="0" sz="2300" u="none" cap="none" strike="noStrike">
                <a:solidFill>
                  <a:srgbClr val="FFFFFF"/>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300"/>
              <a:buFont typeface="Arial"/>
              <a:buNone/>
              <a:defRPr b="0" i="0" sz="2300" u="none" cap="none" strike="noStrike">
                <a:solidFill>
                  <a:srgbClr val="FFFFFF"/>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300"/>
              <a:buFont typeface="Arial"/>
              <a:buNone/>
              <a:defRPr b="0" i="0" sz="2300" u="none" cap="none" strike="noStrike">
                <a:solidFill>
                  <a:srgbClr val="FFFFFF"/>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300"/>
              <a:buFont typeface="Arial"/>
              <a:buNone/>
              <a:defRPr b="0" i="0" sz="2300" u="none" cap="none" strike="noStrike">
                <a:solidFill>
                  <a:srgbClr val="FFFFFF"/>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300"/>
              <a:buFont typeface="Arial"/>
              <a:buNone/>
              <a:defRPr b="0" i="0" sz="2300" u="none" cap="none" strike="noStrike">
                <a:solidFill>
                  <a:srgbClr val="FFFFFF"/>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300"/>
              <a:buFont typeface="Arial"/>
              <a:buNone/>
              <a:defRPr b="0" i="0" sz="2300" u="none" cap="none" strike="noStrike">
                <a:solidFill>
                  <a:srgbClr val="FFFFFF"/>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300"/>
              <a:buFont typeface="Arial"/>
              <a:buNone/>
              <a:defRPr b="0" i="0" sz="2300" u="none" cap="none" strike="noStrike">
                <a:solidFill>
                  <a:srgbClr val="FFFFFF"/>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300"/>
              <a:buFont typeface="Arial"/>
              <a:buNone/>
              <a:defRPr b="0" i="0" sz="2300" u="none" cap="none" strike="noStrike">
                <a:solidFill>
                  <a:srgbClr val="FFFFFF"/>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
        <p:nvSpPr>
          <p:cNvPr id="162" name="Google Shape;162;p19"/>
          <p:cNvSpPr txBox="1"/>
          <p:nvPr/>
        </p:nvSpPr>
        <p:spPr>
          <a:xfrm>
            <a:off x="281532" y="879295"/>
            <a:ext cx="8157000" cy="584700"/>
          </a:xfrm>
          <a:prstGeom prst="rect">
            <a:avLst/>
          </a:prstGeom>
          <a:noFill/>
          <a:ln>
            <a:noFill/>
          </a:ln>
        </p:spPr>
        <p:txBody>
          <a:bodyPr anchorCtr="0" anchor="ctr" bIns="75600" lIns="75600" spcFirstLastPara="1" rIns="75600" wrap="square" tIns="75600">
            <a:noAutofit/>
          </a:bodyPr>
          <a:lstStyle/>
          <a:p>
            <a:pPr indent="0" lvl="0" marL="0" rtl="0" algn="l">
              <a:spcBef>
                <a:spcPts val="0"/>
              </a:spcBef>
              <a:spcAft>
                <a:spcPts val="0"/>
              </a:spcAft>
              <a:buClr>
                <a:srgbClr val="EBEBEB"/>
              </a:buClr>
              <a:buSzPts val="3000"/>
              <a:buFont typeface="Century Gothic"/>
              <a:buNone/>
            </a:pPr>
            <a:r>
              <a:rPr lang="en-US" sz="2500">
                <a:solidFill>
                  <a:schemeClr val="dk1"/>
                </a:solidFill>
              </a:rPr>
              <a:t>Questions?</a:t>
            </a:r>
            <a:endParaRPr sz="2500">
              <a:solidFill>
                <a:schemeClr val="dk1"/>
              </a:solidFill>
            </a:endParaRPr>
          </a:p>
        </p:txBody>
      </p:sp>
      <p:pic>
        <p:nvPicPr>
          <p:cNvPr id="163" name="Google Shape;163;p19"/>
          <p:cNvPicPr preferRelativeResize="0"/>
          <p:nvPr/>
        </p:nvPicPr>
        <p:blipFill rotWithShape="1">
          <a:blip r:embed="rId2">
            <a:alphaModFix/>
          </a:blip>
          <a:srcRect b="0" l="0" r="0" t="0"/>
          <a:stretch/>
        </p:blipFill>
        <p:spPr>
          <a:xfrm>
            <a:off x="3051688" y="1842895"/>
            <a:ext cx="2924597" cy="2924597"/>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p:cSld name="TITLE_3">
    <p:bg>
      <p:bgPr>
        <a:blipFill>
          <a:blip r:embed="rId2">
            <a:alphaModFix/>
          </a:blip>
          <a:stretch>
            <a:fillRect/>
          </a:stretch>
        </a:blipFill>
      </p:bgPr>
    </p:bg>
    <p:spTree>
      <p:nvGrpSpPr>
        <p:cNvPr id="164" name="Shape 164"/>
        <p:cNvGrpSpPr/>
        <p:nvPr/>
      </p:nvGrpSpPr>
      <p:grpSpPr>
        <a:xfrm>
          <a:off x="0" y="0"/>
          <a:ext cx="0" cy="0"/>
          <a:chOff x="0" y="0"/>
          <a:chExt cx="0" cy="0"/>
        </a:xfrm>
      </p:grpSpPr>
      <p:pic>
        <p:nvPicPr>
          <p:cNvPr descr="Celestia-R1---OverlayTitleHD.png" id="165" name="Google Shape;165;p20"/>
          <p:cNvPicPr preferRelativeResize="0"/>
          <p:nvPr/>
        </p:nvPicPr>
        <p:blipFill rotWithShape="1">
          <a:blip r:embed="rId3">
            <a:alphaModFix/>
          </a:blip>
          <a:srcRect b="0" l="0" r="0" t="0"/>
          <a:stretch/>
        </p:blipFill>
        <p:spPr>
          <a:xfrm>
            <a:off x="1" y="0"/>
            <a:ext cx="10077542" cy="5668664"/>
          </a:xfrm>
          <a:prstGeom prst="rect">
            <a:avLst/>
          </a:prstGeom>
          <a:noFill/>
          <a:ln>
            <a:noFill/>
          </a:ln>
        </p:spPr>
      </p:pic>
      <p:sp>
        <p:nvSpPr>
          <p:cNvPr id="166" name="Google Shape;166;p20"/>
          <p:cNvSpPr txBox="1"/>
          <p:nvPr>
            <p:ph type="ctrTitle"/>
          </p:nvPr>
        </p:nvSpPr>
        <p:spPr>
          <a:xfrm>
            <a:off x="3276202" y="1624158"/>
            <a:ext cx="5951100" cy="2002200"/>
          </a:xfrm>
          <a:prstGeom prst="rect">
            <a:avLst/>
          </a:prstGeom>
          <a:noFill/>
          <a:ln>
            <a:noFill/>
          </a:ln>
        </p:spPr>
        <p:txBody>
          <a:bodyPr anchorCtr="0" anchor="b" bIns="75600" lIns="75600" spcFirstLastPara="1" rIns="75600" wrap="square" tIns="75600">
            <a:noAutofit/>
          </a:bodyPr>
          <a:lstStyle>
            <a:lvl1pPr lvl="0" marR="0" rtl="0" algn="r">
              <a:lnSpc>
                <a:spcPct val="100000"/>
              </a:lnSpc>
              <a:spcBef>
                <a:spcPts val="0"/>
              </a:spcBef>
              <a:spcAft>
                <a:spcPts val="0"/>
              </a:spcAft>
              <a:buClr>
                <a:schemeClr val="lt1"/>
              </a:buClr>
              <a:buSzPts val="1200"/>
              <a:buFont typeface="Calibri"/>
              <a:buNone/>
              <a:defRPr b="0" i="0" sz="40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2pPr>
            <a:lvl3pPr lvl="2"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3pPr>
            <a:lvl4pPr lvl="3"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4pPr>
            <a:lvl5pPr lvl="4"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5pPr>
            <a:lvl6pPr lvl="5"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6pPr>
            <a:lvl7pPr lvl="6"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7pPr>
            <a:lvl8pPr lvl="7"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8pPr>
            <a:lvl9pPr lvl="8"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9pPr>
          </a:lstStyle>
          <a:p/>
        </p:txBody>
      </p:sp>
      <p:sp>
        <p:nvSpPr>
          <p:cNvPr id="167" name="Google Shape;167;p20"/>
          <p:cNvSpPr txBox="1"/>
          <p:nvPr>
            <p:ph idx="1" type="subTitle"/>
          </p:nvPr>
        </p:nvSpPr>
        <p:spPr>
          <a:xfrm>
            <a:off x="3276202" y="3626351"/>
            <a:ext cx="5951100" cy="1162200"/>
          </a:xfrm>
          <a:prstGeom prst="rect">
            <a:avLst/>
          </a:prstGeom>
          <a:noFill/>
          <a:ln>
            <a:noFill/>
          </a:ln>
        </p:spPr>
        <p:txBody>
          <a:bodyPr anchorCtr="0" anchor="t" bIns="75600" lIns="75600" spcFirstLastPara="1" rIns="75600" wrap="square" tIns="75600">
            <a:normAutofit/>
          </a:bodyPr>
          <a:lstStyle>
            <a:lvl1pPr lvl="0" marR="0" rtl="0" algn="r">
              <a:lnSpc>
                <a:spcPct val="100000"/>
              </a:lnSpc>
              <a:spcBef>
                <a:spcPts val="0"/>
              </a:spcBef>
              <a:spcAft>
                <a:spcPts val="0"/>
              </a:spcAft>
              <a:buClr>
                <a:schemeClr val="lt1"/>
              </a:buClr>
              <a:buSzPts val="1500"/>
              <a:buFont typeface="Arial"/>
              <a:buNone/>
              <a:defRPr b="0" i="0" sz="1500" u="none" cap="none" strike="noStrike">
                <a:solidFill>
                  <a:schemeClr val="lt1"/>
                </a:solidFill>
                <a:latin typeface="Calibri"/>
                <a:ea typeface="Calibri"/>
                <a:cs typeface="Calibri"/>
                <a:sym typeface="Calibri"/>
              </a:defRPr>
            </a:lvl1pPr>
            <a:lvl2pPr lvl="1" marR="0" rtl="0" algn="ctr">
              <a:lnSpc>
                <a:spcPct val="100000"/>
              </a:lnSpc>
              <a:spcBef>
                <a:spcPts val="800"/>
              </a:spcBef>
              <a:spcAft>
                <a:spcPts val="0"/>
              </a:spcAft>
              <a:buClr>
                <a:schemeClr val="lt1"/>
              </a:buClr>
              <a:buSzPts val="1300"/>
              <a:buFont typeface="Arial"/>
              <a:buNone/>
              <a:defRPr b="0" i="0" sz="1300" u="none" cap="none" strike="noStrike">
                <a:solidFill>
                  <a:schemeClr val="lt1"/>
                </a:solidFill>
                <a:latin typeface="Calibri"/>
                <a:ea typeface="Calibri"/>
                <a:cs typeface="Calibri"/>
                <a:sym typeface="Calibri"/>
              </a:defRPr>
            </a:lvl2pPr>
            <a:lvl3pPr lvl="2" marR="0" rtl="0" algn="ctr">
              <a:lnSpc>
                <a:spcPct val="100000"/>
              </a:lnSpc>
              <a:spcBef>
                <a:spcPts val="8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3pPr>
            <a:lvl4pPr lvl="3" marR="0" rtl="0" algn="ctr">
              <a:lnSpc>
                <a:spcPct val="100000"/>
              </a:lnSpc>
              <a:spcBef>
                <a:spcPts val="800"/>
              </a:spcBef>
              <a:spcAft>
                <a:spcPts val="0"/>
              </a:spcAft>
              <a:buClr>
                <a:schemeClr val="lt1"/>
              </a:buClr>
              <a:buSzPts val="1000"/>
              <a:buFont typeface="Arial"/>
              <a:buNone/>
              <a:defRPr b="0" i="0" sz="1000" u="none" cap="none" strike="noStrike">
                <a:solidFill>
                  <a:schemeClr val="lt1"/>
                </a:solidFill>
                <a:latin typeface="Calibri"/>
                <a:ea typeface="Calibri"/>
                <a:cs typeface="Calibri"/>
                <a:sym typeface="Calibri"/>
              </a:defRPr>
            </a:lvl4pPr>
            <a:lvl5pPr lvl="4" marR="0" rtl="0" algn="ctr">
              <a:lnSpc>
                <a:spcPct val="100000"/>
              </a:lnSpc>
              <a:spcBef>
                <a:spcPts val="800"/>
              </a:spcBef>
              <a:spcAft>
                <a:spcPts val="0"/>
              </a:spcAft>
              <a:buClr>
                <a:schemeClr val="lt1"/>
              </a:buClr>
              <a:buSzPts val="1000"/>
              <a:buFont typeface="Arial"/>
              <a:buNone/>
              <a:defRPr b="0" i="0" sz="1000" u="none" cap="none" strike="noStrike">
                <a:solidFill>
                  <a:schemeClr val="lt1"/>
                </a:solidFill>
                <a:latin typeface="Calibri"/>
                <a:ea typeface="Calibri"/>
                <a:cs typeface="Calibri"/>
                <a:sym typeface="Calibri"/>
              </a:defRPr>
            </a:lvl5pPr>
            <a:lvl6pPr lvl="5" marR="0" rtl="0" algn="ctr">
              <a:lnSpc>
                <a:spcPct val="100000"/>
              </a:lnSpc>
              <a:spcBef>
                <a:spcPts val="800"/>
              </a:spcBef>
              <a:spcAft>
                <a:spcPts val="0"/>
              </a:spcAft>
              <a:buClr>
                <a:schemeClr val="lt1"/>
              </a:buClr>
              <a:buSzPts val="1000"/>
              <a:buFont typeface="Arial"/>
              <a:buNone/>
              <a:defRPr b="0" i="0" sz="1000" u="none" cap="none" strike="noStrike">
                <a:solidFill>
                  <a:schemeClr val="lt1"/>
                </a:solidFill>
                <a:latin typeface="Calibri"/>
                <a:ea typeface="Calibri"/>
                <a:cs typeface="Calibri"/>
                <a:sym typeface="Calibri"/>
              </a:defRPr>
            </a:lvl6pPr>
            <a:lvl7pPr lvl="6" marR="0" rtl="0" algn="ctr">
              <a:lnSpc>
                <a:spcPct val="100000"/>
              </a:lnSpc>
              <a:spcBef>
                <a:spcPts val="800"/>
              </a:spcBef>
              <a:spcAft>
                <a:spcPts val="0"/>
              </a:spcAft>
              <a:buClr>
                <a:schemeClr val="lt1"/>
              </a:buClr>
              <a:buSzPts val="1000"/>
              <a:buFont typeface="Arial"/>
              <a:buNone/>
              <a:defRPr b="0" i="0" sz="1000" u="none" cap="none" strike="noStrike">
                <a:solidFill>
                  <a:schemeClr val="lt1"/>
                </a:solidFill>
                <a:latin typeface="Calibri"/>
                <a:ea typeface="Calibri"/>
                <a:cs typeface="Calibri"/>
                <a:sym typeface="Calibri"/>
              </a:defRPr>
            </a:lvl7pPr>
            <a:lvl8pPr lvl="7" marR="0" rtl="0" algn="ctr">
              <a:lnSpc>
                <a:spcPct val="100000"/>
              </a:lnSpc>
              <a:spcBef>
                <a:spcPts val="800"/>
              </a:spcBef>
              <a:spcAft>
                <a:spcPts val="0"/>
              </a:spcAft>
              <a:buClr>
                <a:schemeClr val="lt1"/>
              </a:buClr>
              <a:buSzPts val="1000"/>
              <a:buFont typeface="Arial"/>
              <a:buNone/>
              <a:defRPr b="0" i="0" sz="1000" u="none" cap="none" strike="noStrike">
                <a:solidFill>
                  <a:schemeClr val="lt1"/>
                </a:solidFill>
                <a:latin typeface="Calibri"/>
                <a:ea typeface="Calibri"/>
                <a:cs typeface="Calibri"/>
                <a:sym typeface="Calibri"/>
              </a:defRPr>
            </a:lvl8pPr>
            <a:lvl9pPr lvl="8" marR="0" rtl="0" algn="ctr">
              <a:lnSpc>
                <a:spcPct val="100000"/>
              </a:lnSpc>
              <a:spcBef>
                <a:spcPts val="800"/>
              </a:spcBef>
              <a:spcAft>
                <a:spcPts val="800"/>
              </a:spcAft>
              <a:buClr>
                <a:schemeClr val="lt1"/>
              </a:buClr>
              <a:buSzPts val="1000"/>
              <a:buFont typeface="Arial"/>
              <a:buNone/>
              <a:defRPr b="0" i="0" sz="1000" u="none" cap="none" strike="noStrike">
                <a:solidFill>
                  <a:schemeClr val="lt1"/>
                </a:solidFill>
                <a:latin typeface="Calibri"/>
                <a:ea typeface="Calibri"/>
                <a:cs typeface="Calibri"/>
                <a:sym typeface="Calibri"/>
              </a:defRPr>
            </a:lvl9pPr>
          </a:lstStyle>
          <a:p/>
        </p:txBody>
      </p:sp>
      <p:sp>
        <p:nvSpPr>
          <p:cNvPr id="168" name="Google Shape;168;p20"/>
          <p:cNvSpPr txBox="1"/>
          <p:nvPr>
            <p:ph idx="10" type="dt"/>
          </p:nvPr>
        </p:nvSpPr>
        <p:spPr>
          <a:xfrm>
            <a:off x="7385643" y="4854096"/>
            <a:ext cx="1323000" cy="312300"/>
          </a:xfrm>
          <a:prstGeom prst="rect">
            <a:avLst/>
          </a:prstGeom>
          <a:noFill/>
          <a:ln>
            <a:noFill/>
          </a:ln>
        </p:spPr>
        <p:txBody>
          <a:bodyPr anchorCtr="0" anchor="ctr" bIns="75600" lIns="75600" spcFirstLastPara="1" rIns="75600" wrap="square" tIns="75600">
            <a:noAutofit/>
          </a:bodyPr>
          <a:lstStyle>
            <a:lvl1pPr lvl="0" marR="0" rtl="0" algn="r">
              <a:lnSpc>
                <a:spcPct val="100000"/>
              </a:lnSpc>
              <a:spcBef>
                <a:spcPts val="0"/>
              </a:spcBef>
              <a:spcAft>
                <a:spcPts val="0"/>
              </a:spcAft>
              <a:buClr>
                <a:schemeClr val="lt1"/>
              </a:buClr>
              <a:buSzPts val="1200"/>
              <a:buFont typeface="Calibri"/>
              <a:buNone/>
              <a:defRPr b="0" i="0" sz="8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9pPr>
          </a:lstStyle>
          <a:p/>
        </p:txBody>
      </p:sp>
      <p:sp>
        <p:nvSpPr>
          <p:cNvPr id="169" name="Google Shape;169;p20"/>
          <p:cNvSpPr txBox="1"/>
          <p:nvPr>
            <p:ph idx="11" type="ftr"/>
          </p:nvPr>
        </p:nvSpPr>
        <p:spPr>
          <a:xfrm>
            <a:off x="3276202" y="4854096"/>
            <a:ext cx="4046400" cy="312300"/>
          </a:xfrm>
          <a:prstGeom prst="rect">
            <a:avLst/>
          </a:prstGeom>
          <a:noFill/>
          <a:ln>
            <a:noFill/>
          </a:ln>
        </p:spPr>
        <p:txBody>
          <a:bodyPr anchorCtr="0" anchor="ctr" bIns="75600" lIns="75600" spcFirstLastPara="1" rIns="75600" wrap="square" tIns="75600">
            <a:noAutofit/>
          </a:bodyPr>
          <a:lstStyle>
            <a:lvl1pPr lvl="0" marR="0" rtl="0" algn="l">
              <a:lnSpc>
                <a:spcPct val="100000"/>
              </a:lnSpc>
              <a:spcBef>
                <a:spcPts val="0"/>
              </a:spcBef>
              <a:spcAft>
                <a:spcPts val="0"/>
              </a:spcAft>
              <a:buClr>
                <a:schemeClr val="lt1"/>
              </a:buClr>
              <a:buSzPts val="1200"/>
              <a:buFont typeface="Calibri"/>
              <a:buNone/>
              <a:defRPr b="0" i="0" sz="8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9pPr>
          </a:lstStyle>
          <a:p/>
        </p:txBody>
      </p:sp>
      <p:sp>
        <p:nvSpPr>
          <p:cNvPr id="170" name="Google Shape;170;p20"/>
          <p:cNvSpPr txBox="1"/>
          <p:nvPr>
            <p:ph idx="12" type="sldNum"/>
          </p:nvPr>
        </p:nvSpPr>
        <p:spPr>
          <a:xfrm>
            <a:off x="8771729" y="4854096"/>
            <a:ext cx="455700" cy="312300"/>
          </a:xfrm>
          <a:prstGeom prst="rect">
            <a:avLst/>
          </a:prstGeom>
          <a:noFill/>
          <a:ln>
            <a:noFill/>
          </a:ln>
        </p:spPr>
        <p:txBody>
          <a:bodyPr anchorCtr="0" anchor="ctr" bIns="37775" lIns="75600" spcFirstLastPara="1" rIns="75600" wrap="square" tIns="37775">
            <a:no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2" name="Shape 42"/>
        <p:cNvGrpSpPr/>
        <p:nvPr/>
      </p:nvGrpSpPr>
      <p:grpSpPr>
        <a:xfrm>
          <a:off x="0" y="0"/>
          <a:ext cx="0" cy="0"/>
          <a:chOff x="0" y="0"/>
          <a:chExt cx="0" cy="0"/>
        </a:xfrm>
      </p:grpSpPr>
      <p:sp>
        <p:nvSpPr>
          <p:cNvPr id="43" name="Google Shape;43;p3"/>
          <p:cNvSpPr txBox="1"/>
          <p:nvPr>
            <p:ph type="title"/>
          </p:nvPr>
        </p:nvSpPr>
        <p:spPr>
          <a:xfrm>
            <a:off x="-41038" y="2314882"/>
            <a:ext cx="10080600" cy="715200"/>
          </a:xfrm>
          <a:prstGeom prst="rect">
            <a:avLst/>
          </a:prstGeom>
        </p:spPr>
        <p:txBody>
          <a:bodyPr anchorCtr="0" anchor="t" bIns="100800" lIns="100800" spcFirstLastPara="1" rIns="100800" wrap="square" tIns="100800">
            <a:noAutofit/>
          </a:bodyPr>
          <a:lstStyle>
            <a:lvl1pPr lvl="0" algn="ctr">
              <a:spcBef>
                <a:spcPts val="0"/>
              </a:spcBef>
              <a:spcAft>
                <a:spcPts val="0"/>
              </a:spcAft>
              <a:buClr>
                <a:srgbClr val="E69138"/>
              </a:buClr>
              <a:buSzPts val="3900"/>
              <a:buFont typeface="Avenir"/>
              <a:buNone/>
              <a:defRPr sz="3900">
                <a:solidFill>
                  <a:srgbClr val="E69138"/>
                </a:solidFill>
                <a:latin typeface="Avenir"/>
                <a:ea typeface="Avenir"/>
                <a:cs typeface="Avenir"/>
                <a:sym typeface="Avenir"/>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grpSp>
        <p:nvGrpSpPr>
          <p:cNvPr id="44" name="Google Shape;44;p3"/>
          <p:cNvGrpSpPr/>
          <p:nvPr/>
        </p:nvGrpSpPr>
        <p:grpSpPr>
          <a:xfrm>
            <a:off x="101589" y="1954614"/>
            <a:ext cx="8811247" cy="1761116"/>
            <a:chOff x="1032650" y="1735501"/>
            <a:chExt cx="2458221" cy="2138575"/>
          </a:xfrm>
        </p:grpSpPr>
        <p:sp>
          <p:nvSpPr>
            <p:cNvPr id="45" name="Google Shape;45;p3"/>
            <p:cNvSpPr/>
            <p:nvPr/>
          </p:nvSpPr>
          <p:spPr>
            <a:xfrm>
              <a:off x="1487148" y="1877758"/>
              <a:ext cx="1854040" cy="1854040"/>
            </a:xfrm>
            <a:custGeom>
              <a:rect b="b" l="l" r="r" t="t"/>
              <a:pathLst>
                <a:path extrusionOk="0" fill="none" h="4813" w="4813">
                  <a:moveTo>
                    <a:pt x="0" y="0"/>
                  </a:moveTo>
                  <a:lnTo>
                    <a:pt x="4812" y="0"/>
                  </a:lnTo>
                  <a:lnTo>
                    <a:pt x="4812" y="4812"/>
                  </a:lnTo>
                  <a:lnTo>
                    <a:pt x="0" y="4812"/>
                  </a:lnTo>
                  <a:close/>
                </a:path>
              </a:pathLst>
            </a:custGeom>
            <a:solidFill>
              <a:srgbClr val="FF9900"/>
            </a:solidFill>
            <a:ln cap="rnd" cmpd="sng" w="19050">
              <a:solidFill>
                <a:srgbClr val="285293"/>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46" name="Google Shape;46;p3"/>
            <p:cNvSpPr/>
            <p:nvPr/>
          </p:nvSpPr>
          <p:spPr>
            <a:xfrm>
              <a:off x="1344890" y="1735501"/>
              <a:ext cx="2145981" cy="2138575"/>
            </a:xfrm>
            <a:custGeom>
              <a:rect b="b" l="l" r="r" t="t"/>
              <a:pathLst>
                <a:path extrusionOk="0" fill="none" h="7219" w="7244">
                  <a:moveTo>
                    <a:pt x="0" y="0"/>
                  </a:moveTo>
                  <a:lnTo>
                    <a:pt x="7243" y="0"/>
                  </a:lnTo>
                  <a:lnTo>
                    <a:pt x="7243" y="7218"/>
                  </a:lnTo>
                  <a:lnTo>
                    <a:pt x="0" y="7218"/>
                  </a:lnTo>
                  <a:close/>
                </a:path>
              </a:pathLst>
            </a:custGeom>
            <a:solidFill>
              <a:srgbClr val="FF9900"/>
            </a:solidFill>
            <a:ln cap="rnd" cmpd="sng" w="19050">
              <a:solidFill>
                <a:srgbClr val="285293"/>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47" name="Google Shape;47;p3"/>
            <p:cNvSpPr/>
            <p:nvPr/>
          </p:nvSpPr>
          <p:spPr>
            <a:xfrm>
              <a:off x="1114412" y="3017876"/>
              <a:ext cx="230477" cy="296"/>
            </a:xfrm>
            <a:custGeom>
              <a:rect b="b" l="l" r="r" t="t"/>
              <a:pathLst>
                <a:path extrusionOk="0" fill="none" h="1" w="778">
                  <a:moveTo>
                    <a:pt x="778" y="1"/>
                  </a:moveTo>
                  <a:lnTo>
                    <a:pt x="1" y="1"/>
                  </a:lnTo>
                </a:path>
              </a:pathLst>
            </a:custGeom>
            <a:solidFill>
              <a:srgbClr val="FF9900"/>
            </a:solidFill>
            <a:ln cap="rnd" cmpd="sng" w="19050">
              <a:solidFill>
                <a:srgbClr val="285293"/>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48" name="Google Shape;48;p3"/>
            <p:cNvSpPr/>
            <p:nvPr/>
          </p:nvSpPr>
          <p:spPr>
            <a:xfrm>
              <a:off x="1144037" y="2439021"/>
              <a:ext cx="200852" cy="296"/>
            </a:xfrm>
            <a:custGeom>
              <a:rect b="b" l="l" r="r" t="t"/>
              <a:pathLst>
                <a:path extrusionOk="0" fill="none" h="1" w="678">
                  <a:moveTo>
                    <a:pt x="678" y="0"/>
                  </a:moveTo>
                  <a:lnTo>
                    <a:pt x="1" y="0"/>
                  </a:lnTo>
                </a:path>
              </a:pathLst>
            </a:custGeom>
            <a:solidFill>
              <a:srgbClr val="FF9900"/>
            </a:solidFill>
            <a:ln cap="rnd" cmpd="sng" w="19050">
              <a:solidFill>
                <a:srgbClr val="285293"/>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49" name="Google Shape;49;p3"/>
            <p:cNvSpPr/>
            <p:nvPr/>
          </p:nvSpPr>
          <p:spPr>
            <a:xfrm>
              <a:off x="1032650" y="2025910"/>
              <a:ext cx="312240" cy="296"/>
            </a:xfrm>
            <a:custGeom>
              <a:rect b="b" l="l" r="r" t="t"/>
              <a:pathLst>
                <a:path extrusionOk="0" fill="none" h="1" w="1054">
                  <a:moveTo>
                    <a:pt x="1054" y="1"/>
                  </a:moveTo>
                  <a:lnTo>
                    <a:pt x="1" y="1"/>
                  </a:lnTo>
                </a:path>
              </a:pathLst>
            </a:custGeom>
            <a:solidFill>
              <a:srgbClr val="FF9900"/>
            </a:solidFill>
            <a:ln cap="rnd" cmpd="sng" w="19050">
              <a:solidFill>
                <a:srgbClr val="285293"/>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sz="1600"/>
            </a:p>
          </p:txBody>
        </p:sp>
      </p:grpSp>
      <p:sp>
        <p:nvSpPr>
          <p:cNvPr id="50" name="Google Shape;50;p3"/>
          <p:cNvSpPr/>
          <p:nvPr/>
        </p:nvSpPr>
        <p:spPr>
          <a:xfrm>
            <a:off x="0" y="0"/>
            <a:ext cx="237000" cy="56706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51" name="Google Shape;51;p3"/>
          <p:cNvSpPr txBox="1"/>
          <p:nvPr>
            <p:ph idx="12" type="sldNum"/>
          </p:nvPr>
        </p:nvSpPr>
        <p:spPr>
          <a:xfrm>
            <a:off x="9433260" y="5236564"/>
            <a:ext cx="605100" cy="433800"/>
          </a:xfrm>
          <a:prstGeom prst="rect">
            <a:avLst/>
          </a:prstGeom>
        </p:spPr>
        <p:txBody>
          <a:bodyPr anchorCtr="0" anchor="t" bIns="100800" lIns="100800" spcFirstLastPara="1" rIns="100800" wrap="square" tIns="100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showMasterSp="0">
  <p:cSld name="SECTION_HEADER_3">
    <p:spTree>
      <p:nvGrpSpPr>
        <p:cNvPr id="171" name="Shape 171"/>
        <p:cNvGrpSpPr/>
        <p:nvPr/>
      </p:nvGrpSpPr>
      <p:grpSpPr>
        <a:xfrm>
          <a:off x="0" y="0"/>
          <a:ext cx="0" cy="0"/>
          <a:chOff x="0" y="0"/>
          <a:chExt cx="0" cy="0"/>
        </a:xfrm>
      </p:grpSpPr>
      <p:grpSp>
        <p:nvGrpSpPr>
          <p:cNvPr id="172" name="Google Shape;172;p21"/>
          <p:cNvGrpSpPr/>
          <p:nvPr/>
        </p:nvGrpSpPr>
        <p:grpSpPr>
          <a:xfrm>
            <a:off x="0" y="-1962"/>
            <a:ext cx="10080346" cy="5678345"/>
            <a:chOff x="0" y="-2373"/>
            <a:chExt cx="12192000" cy="6867027"/>
          </a:xfrm>
        </p:grpSpPr>
        <p:sp>
          <p:nvSpPr>
            <p:cNvPr id="173" name="Google Shape;173;p21"/>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74" name="Google Shape;174;p21"/>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75" name="Google Shape;175;p21"/>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76" name="Google Shape;176;p21"/>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77" name="Google Shape;177;p21"/>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78" name="Google Shape;178;p21"/>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79" name="Google Shape;179;p21"/>
            <p:cNvSpPr/>
            <p:nvPr/>
          </p:nvSpPr>
          <p:spPr>
            <a:xfrm>
              <a:off x="7289800" y="402165"/>
              <a:ext cx="4479000" cy="6053700"/>
            </a:xfrm>
            <a:prstGeom prst="rect">
              <a:avLst/>
            </a:prstGeom>
            <a:solidFill>
              <a:schemeClr val="lt1"/>
            </a:soli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80" name="Google Shape;180;p21"/>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81" name="Google Shape;181;p21"/>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182" name="Google Shape;182;p21"/>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183" name="Google Shape;183;p21"/>
          <p:cNvSpPr txBox="1"/>
          <p:nvPr>
            <p:ph type="title"/>
          </p:nvPr>
        </p:nvSpPr>
        <p:spPr>
          <a:xfrm>
            <a:off x="954944" y="2214016"/>
            <a:ext cx="3597300" cy="1888500"/>
          </a:xfrm>
          <a:prstGeom prst="rect">
            <a:avLst/>
          </a:prstGeom>
          <a:noFill/>
          <a:ln>
            <a:noFill/>
          </a:ln>
        </p:spPr>
        <p:txBody>
          <a:bodyPr anchorCtr="0" anchor="ctr" bIns="75600" lIns="75600" spcFirstLastPara="1" rIns="75600" wrap="square" tIns="75600">
            <a:noAutofit/>
          </a:bodyPr>
          <a:lstStyle>
            <a:lvl1pPr lvl="0" marR="0" rtl="0" algn="l">
              <a:lnSpc>
                <a:spcPct val="100000"/>
              </a:lnSpc>
              <a:spcBef>
                <a:spcPts val="0"/>
              </a:spcBef>
              <a:spcAft>
                <a:spcPts val="0"/>
              </a:spcAft>
              <a:buClr>
                <a:schemeClr val="lt2"/>
              </a:buClr>
              <a:buSzPts val="1200"/>
              <a:buFont typeface="Century Gothic"/>
              <a:buNone/>
              <a:defRPr b="0" i="0" sz="33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2"/>
                </a:solidFill>
              </a:defRPr>
            </a:lvl2pPr>
            <a:lvl3pPr lvl="2" marR="0" rtl="0" algn="l">
              <a:lnSpc>
                <a:spcPct val="100000"/>
              </a:lnSpc>
              <a:spcBef>
                <a:spcPts val="0"/>
              </a:spcBef>
              <a:spcAft>
                <a:spcPts val="0"/>
              </a:spcAft>
              <a:buSzPts val="1200"/>
              <a:buNone/>
              <a:defRPr b="0" i="0" sz="1500" u="none" cap="none" strike="noStrike">
                <a:solidFill>
                  <a:schemeClr val="dk2"/>
                </a:solidFill>
              </a:defRPr>
            </a:lvl3pPr>
            <a:lvl4pPr lvl="3" marR="0" rtl="0" algn="l">
              <a:lnSpc>
                <a:spcPct val="100000"/>
              </a:lnSpc>
              <a:spcBef>
                <a:spcPts val="0"/>
              </a:spcBef>
              <a:spcAft>
                <a:spcPts val="0"/>
              </a:spcAft>
              <a:buSzPts val="1200"/>
              <a:buNone/>
              <a:defRPr b="0" i="0" sz="1500" u="none" cap="none" strike="noStrike">
                <a:solidFill>
                  <a:schemeClr val="dk2"/>
                </a:solidFill>
              </a:defRPr>
            </a:lvl4pPr>
            <a:lvl5pPr lvl="4" marR="0" rtl="0" algn="l">
              <a:lnSpc>
                <a:spcPct val="100000"/>
              </a:lnSpc>
              <a:spcBef>
                <a:spcPts val="0"/>
              </a:spcBef>
              <a:spcAft>
                <a:spcPts val="0"/>
              </a:spcAft>
              <a:buSzPts val="1200"/>
              <a:buNone/>
              <a:defRPr b="0" i="0" sz="1500" u="none" cap="none" strike="noStrike">
                <a:solidFill>
                  <a:schemeClr val="dk2"/>
                </a:solidFill>
              </a:defRPr>
            </a:lvl5pPr>
            <a:lvl6pPr lvl="5" marR="0" rtl="0" algn="l">
              <a:lnSpc>
                <a:spcPct val="100000"/>
              </a:lnSpc>
              <a:spcBef>
                <a:spcPts val="0"/>
              </a:spcBef>
              <a:spcAft>
                <a:spcPts val="0"/>
              </a:spcAft>
              <a:buSzPts val="1200"/>
              <a:buNone/>
              <a:defRPr b="0" i="0" sz="1500" u="none" cap="none" strike="noStrike">
                <a:solidFill>
                  <a:schemeClr val="dk2"/>
                </a:solidFill>
              </a:defRPr>
            </a:lvl6pPr>
            <a:lvl7pPr lvl="6" marR="0" rtl="0" algn="l">
              <a:lnSpc>
                <a:spcPct val="100000"/>
              </a:lnSpc>
              <a:spcBef>
                <a:spcPts val="0"/>
              </a:spcBef>
              <a:spcAft>
                <a:spcPts val="0"/>
              </a:spcAft>
              <a:buSzPts val="1200"/>
              <a:buNone/>
              <a:defRPr b="0" i="0" sz="1500" u="none" cap="none" strike="noStrike">
                <a:solidFill>
                  <a:schemeClr val="dk2"/>
                </a:solidFill>
              </a:defRPr>
            </a:lvl7pPr>
            <a:lvl8pPr lvl="7" marR="0" rtl="0" algn="l">
              <a:lnSpc>
                <a:spcPct val="100000"/>
              </a:lnSpc>
              <a:spcBef>
                <a:spcPts val="0"/>
              </a:spcBef>
              <a:spcAft>
                <a:spcPts val="0"/>
              </a:spcAft>
              <a:buSzPts val="1200"/>
              <a:buNone/>
              <a:defRPr b="0" i="0" sz="1500" u="none" cap="none" strike="noStrike">
                <a:solidFill>
                  <a:schemeClr val="dk2"/>
                </a:solidFill>
              </a:defRPr>
            </a:lvl8pPr>
            <a:lvl9pPr lvl="8" marR="0" rtl="0" algn="l">
              <a:lnSpc>
                <a:spcPct val="100000"/>
              </a:lnSpc>
              <a:spcBef>
                <a:spcPts val="0"/>
              </a:spcBef>
              <a:spcAft>
                <a:spcPts val="0"/>
              </a:spcAft>
              <a:buSzPts val="1200"/>
              <a:buNone/>
              <a:defRPr b="0" i="0" sz="1500" u="none" cap="none" strike="noStrike">
                <a:solidFill>
                  <a:schemeClr val="dk2"/>
                </a:solidFill>
              </a:defRPr>
            </a:lvl9pPr>
          </a:lstStyle>
          <a:p/>
        </p:txBody>
      </p:sp>
      <p:sp>
        <p:nvSpPr>
          <p:cNvPr id="184" name="Google Shape;184;p21"/>
          <p:cNvSpPr txBox="1"/>
          <p:nvPr>
            <p:ph idx="1" type="body"/>
          </p:nvPr>
        </p:nvSpPr>
        <p:spPr>
          <a:xfrm>
            <a:off x="5701405" y="2214015"/>
            <a:ext cx="3105000" cy="1888500"/>
          </a:xfrm>
          <a:prstGeom prst="rect">
            <a:avLst/>
          </a:prstGeom>
          <a:noFill/>
          <a:ln>
            <a:noFill/>
          </a:ln>
        </p:spPr>
        <p:txBody>
          <a:bodyPr anchorCtr="0" anchor="ctr" bIns="75600" lIns="75600" spcFirstLastPara="1" rIns="75600" wrap="square" tIns="75600">
            <a:normAutofit/>
          </a:bodyPr>
          <a:lstStyle>
            <a:lvl1pPr indent="-228600" lvl="0" marL="457200" marR="0" rtl="0" algn="l">
              <a:lnSpc>
                <a:spcPct val="100000"/>
              </a:lnSpc>
              <a:spcBef>
                <a:spcPts val="800"/>
              </a:spcBef>
              <a:spcAft>
                <a:spcPts val="0"/>
              </a:spcAft>
              <a:buClr>
                <a:schemeClr val="accent1"/>
              </a:buClr>
              <a:buSzPts val="1200"/>
              <a:buFont typeface="Noto Sans Symbols"/>
              <a:buNone/>
              <a:defRPr b="0" i="0" sz="17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800"/>
              </a:spcBef>
              <a:spcAft>
                <a:spcPts val="0"/>
              </a:spcAft>
              <a:buClr>
                <a:schemeClr val="accent1"/>
              </a:buClr>
              <a:buSzPts val="1100"/>
              <a:buFont typeface="Noto Sans Symbols"/>
              <a:buNone/>
              <a:defRPr b="0" i="0" sz="15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800"/>
              </a:spcBef>
              <a:spcAft>
                <a:spcPts val="0"/>
              </a:spcAft>
              <a:buClr>
                <a:schemeClr val="accent1"/>
              </a:buClr>
              <a:buSzPts val="900"/>
              <a:buFont typeface="Noto Sans Symbols"/>
              <a:buNone/>
              <a:defRPr b="0" i="0" sz="13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9pPr>
          </a:lstStyle>
          <a:p/>
        </p:txBody>
      </p:sp>
      <p:sp>
        <p:nvSpPr>
          <p:cNvPr id="185" name="Google Shape;185;p21"/>
          <p:cNvSpPr txBox="1"/>
          <p:nvPr>
            <p:ph idx="10" type="dt"/>
          </p:nvPr>
        </p:nvSpPr>
        <p:spPr>
          <a:xfrm>
            <a:off x="8806440" y="5286941"/>
            <a:ext cx="819000" cy="252000"/>
          </a:xfrm>
          <a:prstGeom prst="rect">
            <a:avLst/>
          </a:prstGeom>
          <a:noFill/>
          <a:ln>
            <a:noFill/>
          </a:ln>
        </p:spPr>
        <p:txBody>
          <a:bodyPr anchorCtr="0" anchor="t" bIns="75600" lIns="75600" spcFirstLastPara="1" rIns="75600" wrap="square" tIns="75600">
            <a:noAutofit/>
          </a:bodyPr>
          <a:lstStyle>
            <a:lvl1pPr lvl="0" marR="0" rtl="0" algn="r">
              <a:lnSpc>
                <a:spcPct val="100000"/>
              </a:lnSpc>
              <a:spcBef>
                <a:spcPts val="0"/>
              </a:spcBef>
              <a:spcAft>
                <a:spcPts val="0"/>
              </a:spcAft>
              <a:buSzPts val="1200"/>
              <a:buNone/>
              <a:defRPr b="1" i="0" sz="8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9pPr>
          </a:lstStyle>
          <a:p/>
        </p:txBody>
      </p:sp>
      <p:sp>
        <p:nvSpPr>
          <p:cNvPr id="186" name="Google Shape;186;p21"/>
          <p:cNvSpPr txBox="1"/>
          <p:nvPr>
            <p:ph idx="11" type="ftr"/>
          </p:nvPr>
        </p:nvSpPr>
        <p:spPr>
          <a:xfrm>
            <a:off x="436859" y="5285103"/>
            <a:ext cx="3191400" cy="252000"/>
          </a:xfrm>
          <a:prstGeom prst="rect">
            <a:avLst/>
          </a:prstGeom>
          <a:noFill/>
          <a:ln>
            <a:noFill/>
          </a:ln>
        </p:spPr>
        <p:txBody>
          <a:bodyPr anchorCtr="0" anchor="b" bIns="75600" lIns="75600" spcFirstLastPara="1" rIns="75600" wrap="square" tIns="75600">
            <a:noAutofit/>
          </a:bodyPr>
          <a:lstStyle>
            <a:lvl1pPr lvl="0" marR="0" rtl="0" algn="l">
              <a:lnSpc>
                <a:spcPct val="100000"/>
              </a:lnSpc>
              <a:spcBef>
                <a:spcPts val="0"/>
              </a:spcBef>
              <a:spcAft>
                <a:spcPts val="0"/>
              </a:spcAft>
              <a:buSzPts val="1200"/>
              <a:buNone/>
              <a:defRPr b="1" i="0" sz="8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9pPr>
          </a:lstStyle>
          <a:p/>
        </p:txBody>
      </p:sp>
      <p:sp>
        <p:nvSpPr>
          <p:cNvPr id="187" name="Google Shape;187;p21"/>
          <p:cNvSpPr/>
          <p:nvPr/>
        </p:nvSpPr>
        <p:spPr>
          <a:xfrm>
            <a:off x="8630222" y="0"/>
            <a:ext cx="567000" cy="945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88" name="Google Shape;188;p21"/>
          <p:cNvSpPr txBox="1"/>
          <p:nvPr>
            <p:ph idx="12" type="sldNum"/>
          </p:nvPr>
        </p:nvSpPr>
        <p:spPr>
          <a:xfrm>
            <a:off x="8559717" y="244524"/>
            <a:ext cx="693000" cy="634800"/>
          </a:xfrm>
          <a:prstGeom prst="rect">
            <a:avLst/>
          </a:prstGeom>
          <a:noFill/>
          <a:ln>
            <a:noFill/>
          </a:ln>
        </p:spPr>
        <p:txBody>
          <a:bodyPr anchorCtr="0" anchor="b" bIns="37775" lIns="75600" spcFirstLastPara="1" rIns="75600" wrap="square" tIns="37775">
            <a:noAutofit/>
          </a:bodyPr>
          <a:lstStyle>
            <a:lvl1pPr indent="0" lvl="0"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3">
  <p:cSld name="TITLE_AND_BODY_2">
    <p:spTree>
      <p:nvGrpSpPr>
        <p:cNvPr id="189" name="Shape 189"/>
        <p:cNvGrpSpPr/>
        <p:nvPr/>
      </p:nvGrpSpPr>
      <p:grpSpPr>
        <a:xfrm>
          <a:off x="0" y="0"/>
          <a:ext cx="0" cy="0"/>
          <a:chOff x="0" y="0"/>
          <a:chExt cx="0" cy="0"/>
        </a:xfrm>
      </p:grpSpPr>
      <p:sp>
        <p:nvSpPr>
          <p:cNvPr id="190" name="Google Shape;190;p22"/>
          <p:cNvSpPr txBox="1"/>
          <p:nvPr>
            <p:ph type="title"/>
          </p:nvPr>
        </p:nvSpPr>
        <p:spPr>
          <a:xfrm>
            <a:off x="504000" y="226080"/>
            <a:ext cx="9071700" cy="9465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dk1"/>
              </a:buClr>
              <a:buSzPts val="1800"/>
              <a:buChar char="●"/>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91" name="Google Shape;191;p22"/>
          <p:cNvSpPr txBox="1"/>
          <p:nvPr>
            <p:ph idx="1" type="subTitle"/>
          </p:nvPr>
        </p:nvSpPr>
        <p:spPr>
          <a:xfrm>
            <a:off x="504000" y="1326600"/>
            <a:ext cx="9071700" cy="3288300"/>
          </a:xfrm>
          <a:prstGeom prst="rect">
            <a:avLst/>
          </a:prstGeom>
          <a:noFill/>
          <a:ln>
            <a:noFill/>
          </a:ln>
        </p:spPr>
        <p:txBody>
          <a:bodyPr anchorCtr="0" anchor="ctr" bIns="0" lIns="0" spcFirstLastPara="1" rIns="0" wrap="square" tIns="0">
            <a:normAutofit/>
          </a:bodyPr>
          <a:lstStyle>
            <a:lvl1pPr lvl="0" rtl="0" algn="l">
              <a:lnSpc>
                <a:spcPct val="90000"/>
              </a:lnSpc>
              <a:spcBef>
                <a:spcPts val="1000"/>
              </a:spcBef>
              <a:spcAft>
                <a:spcPts val="0"/>
              </a:spcAft>
              <a:buClr>
                <a:schemeClr val="dk1"/>
              </a:buClr>
              <a:buSzPts val="1800"/>
              <a:buChar char="●"/>
              <a:defRPr/>
            </a:lvl1pPr>
            <a:lvl2pPr lvl="1" rtl="0" algn="l">
              <a:lnSpc>
                <a:spcPct val="90000"/>
              </a:lnSpc>
              <a:spcBef>
                <a:spcPts val="1300"/>
              </a:spcBef>
              <a:spcAft>
                <a:spcPts val="0"/>
              </a:spcAft>
              <a:buClr>
                <a:schemeClr val="dk1"/>
              </a:buClr>
              <a:buSzPts val="1800"/>
              <a:buChar char="○"/>
              <a:defRPr/>
            </a:lvl2pPr>
            <a:lvl3pPr lvl="2" rtl="0" algn="l">
              <a:lnSpc>
                <a:spcPct val="90000"/>
              </a:lnSpc>
              <a:spcBef>
                <a:spcPts val="1300"/>
              </a:spcBef>
              <a:spcAft>
                <a:spcPts val="0"/>
              </a:spcAft>
              <a:buClr>
                <a:schemeClr val="dk1"/>
              </a:buClr>
              <a:buSzPts val="1800"/>
              <a:buChar char="■"/>
              <a:defRPr/>
            </a:lvl3pPr>
            <a:lvl4pPr lvl="3" rtl="0" algn="l">
              <a:lnSpc>
                <a:spcPct val="90000"/>
              </a:lnSpc>
              <a:spcBef>
                <a:spcPts val="1300"/>
              </a:spcBef>
              <a:spcAft>
                <a:spcPts val="0"/>
              </a:spcAft>
              <a:buClr>
                <a:schemeClr val="dk1"/>
              </a:buClr>
              <a:buSzPts val="1800"/>
              <a:buChar char="●"/>
              <a:defRPr/>
            </a:lvl4pPr>
            <a:lvl5pPr lvl="4" rtl="0" algn="l">
              <a:lnSpc>
                <a:spcPct val="90000"/>
              </a:lnSpc>
              <a:spcBef>
                <a:spcPts val="1300"/>
              </a:spcBef>
              <a:spcAft>
                <a:spcPts val="0"/>
              </a:spcAft>
              <a:buClr>
                <a:schemeClr val="dk1"/>
              </a:buClr>
              <a:buSzPts val="1800"/>
              <a:buChar char="○"/>
              <a:defRPr/>
            </a:lvl5pPr>
            <a:lvl6pPr lvl="5" rtl="0" algn="l">
              <a:lnSpc>
                <a:spcPct val="90000"/>
              </a:lnSpc>
              <a:spcBef>
                <a:spcPts val="1300"/>
              </a:spcBef>
              <a:spcAft>
                <a:spcPts val="0"/>
              </a:spcAft>
              <a:buClr>
                <a:schemeClr val="dk1"/>
              </a:buClr>
              <a:buSzPts val="1800"/>
              <a:buChar char="■"/>
              <a:defRPr/>
            </a:lvl6pPr>
            <a:lvl7pPr lvl="6" rtl="0" algn="l">
              <a:lnSpc>
                <a:spcPct val="90000"/>
              </a:lnSpc>
              <a:spcBef>
                <a:spcPts val="1300"/>
              </a:spcBef>
              <a:spcAft>
                <a:spcPts val="0"/>
              </a:spcAft>
              <a:buClr>
                <a:schemeClr val="dk1"/>
              </a:buClr>
              <a:buSzPts val="1800"/>
              <a:buChar char="●"/>
              <a:defRPr/>
            </a:lvl7pPr>
            <a:lvl8pPr lvl="7" rtl="0" algn="l">
              <a:lnSpc>
                <a:spcPct val="90000"/>
              </a:lnSpc>
              <a:spcBef>
                <a:spcPts val="1300"/>
              </a:spcBef>
              <a:spcAft>
                <a:spcPts val="0"/>
              </a:spcAft>
              <a:buClr>
                <a:schemeClr val="dk1"/>
              </a:buClr>
              <a:buSzPts val="1800"/>
              <a:buChar char="○"/>
              <a:defRPr/>
            </a:lvl8pPr>
            <a:lvl9pPr lvl="8" rtl="0" algn="l">
              <a:lnSpc>
                <a:spcPct val="90000"/>
              </a:lnSpc>
              <a:spcBef>
                <a:spcPts val="1300"/>
              </a:spcBef>
              <a:spcAft>
                <a:spcPts val="1300"/>
              </a:spcAft>
              <a:buClr>
                <a:schemeClr val="dk1"/>
              </a:buClr>
              <a:buSzPts val="18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showMasterSp="0">
  <p:cSld name="SECTION_HEADER_4">
    <p:spTree>
      <p:nvGrpSpPr>
        <p:cNvPr id="192" name="Shape 192"/>
        <p:cNvGrpSpPr/>
        <p:nvPr/>
      </p:nvGrpSpPr>
      <p:grpSpPr>
        <a:xfrm>
          <a:off x="0" y="0"/>
          <a:ext cx="0" cy="0"/>
          <a:chOff x="0" y="0"/>
          <a:chExt cx="0" cy="0"/>
        </a:xfrm>
      </p:grpSpPr>
      <p:grpSp>
        <p:nvGrpSpPr>
          <p:cNvPr id="193" name="Google Shape;193;p23"/>
          <p:cNvGrpSpPr/>
          <p:nvPr/>
        </p:nvGrpSpPr>
        <p:grpSpPr>
          <a:xfrm>
            <a:off x="0" y="-1962"/>
            <a:ext cx="10080346" cy="5678345"/>
            <a:chOff x="0" y="-2373"/>
            <a:chExt cx="12192000" cy="6867027"/>
          </a:xfrm>
        </p:grpSpPr>
        <p:sp>
          <p:nvSpPr>
            <p:cNvPr id="194" name="Google Shape;194;p23"/>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95" name="Google Shape;195;p23"/>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96" name="Google Shape;196;p23"/>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97" name="Google Shape;197;p23"/>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98" name="Google Shape;198;p23"/>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99" name="Google Shape;199;p23"/>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00" name="Google Shape;200;p23"/>
            <p:cNvSpPr/>
            <p:nvPr/>
          </p:nvSpPr>
          <p:spPr>
            <a:xfrm>
              <a:off x="7289800" y="402165"/>
              <a:ext cx="4479000" cy="6053700"/>
            </a:xfrm>
            <a:prstGeom prst="rect">
              <a:avLst/>
            </a:prstGeom>
            <a:solidFill>
              <a:schemeClr val="lt1"/>
            </a:soli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01" name="Google Shape;201;p23"/>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02" name="Google Shape;202;p23"/>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203" name="Google Shape;203;p23"/>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204" name="Google Shape;204;p23"/>
          <p:cNvSpPr txBox="1"/>
          <p:nvPr>
            <p:ph type="title"/>
          </p:nvPr>
        </p:nvSpPr>
        <p:spPr>
          <a:xfrm>
            <a:off x="954944" y="2214016"/>
            <a:ext cx="3597300" cy="1888500"/>
          </a:xfrm>
          <a:prstGeom prst="rect">
            <a:avLst/>
          </a:prstGeom>
          <a:noFill/>
          <a:ln>
            <a:noFill/>
          </a:ln>
        </p:spPr>
        <p:txBody>
          <a:bodyPr anchorCtr="0" anchor="ctr" bIns="75600" lIns="75600" spcFirstLastPara="1" rIns="75600" wrap="square" tIns="75600">
            <a:noAutofit/>
          </a:bodyPr>
          <a:lstStyle>
            <a:lvl1pPr lvl="0" marR="0" rtl="0" algn="l">
              <a:lnSpc>
                <a:spcPct val="100000"/>
              </a:lnSpc>
              <a:spcBef>
                <a:spcPts val="0"/>
              </a:spcBef>
              <a:spcAft>
                <a:spcPts val="0"/>
              </a:spcAft>
              <a:buClr>
                <a:schemeClr val="lt2"/>
              </a:buClr>
              <a:buSzPts val="1200"/>
              <a:buFont typeface="Century Gothic"/>
              <a:buNone/>
              <a:defRPr b="0" i="0" sz="33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2"/>
                </a:solidFill>
              </a:defRPr>
            </a:lvl2pPr>
            <a:lvl3pPr lvl="2" marR="0" rtl="0" algn="l">
              <a:lnSpc>
                <a:spcPct val="100000"/>
              </a:lnSpc>
              <a:spcBef>
                <a:spcPts val="0"/>
              </a:spcBef>
              <a:spcAft>
                <a:spcPts val="0"/>
              </a:spcAft>
              <a:buSzPts val="1200"/>
              <a:buNone/>
              <a:defRPr b="0" i="0" sz="1500" u="none" cap="none" strike="noStrike">
                <a:solidFill>
                  <a:schemeClr val="dk2"/>
                </a:solidFill>
              </a:defRPr>
            </a:lvl3pPr>
            <a:lvl4pPr lvl="3" marR="0" rtl="0" algn="l">
              <a:lnSpc>
                <a:spcPct val="100000"/>
              </a:lnSpc>
              <a:spcBef>
                <a:spcPts val="0"/>
              </a:spcBef>
              <a:spcAft>
                <a:spcPts val="0"/>
              </a:spcAft>
              <a:buSzPts val="1200"/>
              <a:buNone/>
              <a:defRPr b="0" i="0" sz="1500" u="none" cap="none" strike="noStrike">
                <a:solidFill>
                  <a:schemeClr val="dk2"/>
                </a:solidFill>
              </a:defRPr>
            </a:lvl4pPr>
            <a:lvl5pPr lvl="4" marR="0" rtl="0" algn="l">
              <a:lnSpc>
                <a:spcPct val="100000"/>
              </a:lnSpc>
              <a:spcBef>
                <a:spcPts val="0"/>
              </a:spcBef>
              <a:spcAft>
                <a:spcPts val="0"/>
              </a:spcAft>
              <a:buSzPts val="1200"/>
              <a:buNone/>
              <a:defRPr b="0" i="0" sz="1500" u="none" cap="none" strike="noStrike">
                <a:solidFill>
                  <a:schemeClr val="dk2"/>
                </a:solidFill>
              </a:defRPr>
            </a:lvl5pPr>
            <a:lvl6pPr lvl="5" marR="0" rtl="0" algn="l">
              <a:lnSpc>
                <a:spcPct val="100000"/>
              </a:lnSpc>
              <a:spcBef>
                <a:spcPts val="0"/>
              </a:spcBef>
              <a:spcAft>
                <a:spcPts val="0"/>
              </a:spcAft>
              <a:buSzPts val="1200"/>
              <a:buNone/>
              <a:defRPr b="0" i="0" sz="1500" u="none" cap="none" strike="noStrike">
                <a:solidFill>
                  <a:schemeClr val="dk2"/>
                </a:solidFill>
              </a:defRPr>
            </a:lvl6pPr>
            <a:lvl7pPr lvl="6" marR="0" rtl="0" algn="l">
              <a:lnSpc>
                <a:spcPct val="100000"/>
              </a:lnSpc>
              <a:spcBef>
                <a:spcPts val="0"/>
              </a:spcBef>
              <a:spcAft>
                <a:spcPts val="0"/>
              </a:spcAft>
              <a:buSzPts val="1200"/>
              <a:buNone/>
              <a:defRPr b="0" i="0" sz="1500" u="none" cap="none" strike="noStrike">
                <a:solidFill>
                  <a:schemeClr val="dk2"/>
                </a:solidFill>
              </a:defRPr>
            </a:lvl7pPr>
            <a:lvl8pPr lvl="7" marR="0" rtl="0" algn="l">
              <a:lnSpc>
                <a:spcPct val="100000"/>
              </a:lnSpc>
              <a:spcBef>
                <a:spcPts val="0"/>
              </a:spcBef>
              <a:spcAft>
                <a:spcPts val="0"/>
              </a:spcAft>
              <a:buSzPts val="1200"/>
              <a:buNone/>
              <a:defRPr b="0" i="0" sz="1500" u="none" cap="none" strike="noStrike">
                <a:solidFill>
                  <a:schemeClr val="dk2"/>
                </a:solidFill>
              </a:defRPr>
            </a:lvl8pPr>
            <a:lvl9pPr lvl="8" marR="0" rtl="0" algn="l">
              <a:lnSpc>
                <a:spcPct val="100000"/>
              </a:lnSpc>
              <a:spcBef>
                <a:spcPts val="0"/>
              </a:spcBef>
              <a:spcAft>
                <a:spcPts val="0"/>
              </a:spcAft>
              <a:buSzPts val="1200"/>
              <a:buNone/>
              <a:defRPr b="0" i="0" sz="1500" u="none" cap="none" strike="noStrike">
                <a:solidFill>
                  <a:schemeClr val="dk2"/>
                </a:solidFill>
              </a:defRPr>
            </a:lvl9pPr>
          </a:lstStyle>
          <a:p/>
        </p:txBody>
      </p:sp>
      <p:sp>
        <p:nvSpPr>
          <p:cNvPr id="205" name="Google Shape;205;p23"/>
          <p:cNvSpPr txBox="1"/>
          <p:nvPr>
            <p:ph idx="1" type="body"/>
          </p:nvPr>
        </p:nvSpPr>
        <p:spPr>
          <a:xfrm>
            <a:off x="5701405" y="2214015"/>
            <a:ext cx="3105000" cy="1888500"/>
          </a:xfrm>
          <a:prstGeom prst="rect">
            <a:avLst/>
          </a:prstGeom>
          <a:noFill/>
          <a:ln>
            <a:noFill/>
          </a:ln>
        </p:spPr>
        <p:txBody>
          <a:bodyPr anchorCtr="0" anchor="ctr" bIns="75600" lIns="75600" spcFirstLastPara="1" rIns="75600" wrap="square" tIns="75600">
            <a:normAutofit/>
          </a:bodyPr>
          <a:lstStyle>
            <a:lvl1pPr indent="-228600" lvl="0" marL="457200" marR="0" rtl="0" algn="l">
              <a:lnSpc>
                <a:spcPct val="100000"/>
              </a:lnSpc>
              <a:spcBef>
                <a:spcPts val="800"/>
              </a:spcBef>
              <a:spcAft>
                <a:spcPts val="0"/>
              </a:spcAft>
              <a:buClr>
                <a:schemeClr val="accent1"/>
              </a:buClr>
              <a:buSzPts val="1200"/>
              <a:buFont typeface="Noto Sans Symbols"/>
              <a:buNone/>
              <a:defRPr b="0" i="0" sz="17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800"/>
              </a:spcBef>
              <a:spcAft>
                <a:spcPts val="0"/>
              </a:spcAft>
              <a:buClr>
                <a:schemeClr val="accent1"/>
              </a:buClr>
              <a:buSzPts val="1100"/>
              <a:buFont typeface="Noto Sans Symbols"/>
              <a:buNone/>
              <a:defRPr b="0" i="0" sz="15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800"/>
              </a:spcBef>
              <a:spcAft>
                <a:spcPts val="0"/>
              </a:spcAft>
              <a:buClr>
                <a:schemeClr val="accent1"/>
              </a:buClr>
              <a:buSzPts val="900"/>
              <a:buFont typeface="Noto Sans Symbols"/>
              <a:buNone/>
              <a:defRPr b="0" i="0" sz="13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9pPr>
          </a:lstStyle>
          <a:p/>
        </p:txBody>
      </p:sp>
      <p:sp>
        <p:nvSpPr>
          <p:cNvPr id="206" name="Google Shape;206;p23"/>
          <p:cNvSpPr txBox="1"/>
          <p:nvPr>
            <p:ph idx="10" type="dt"/>
          </p:nvPr>
        </p:nvSpPr>
        <p:spPr>
          <a:xfrm>
            <a:off x="8806440" y="5286941"/>
            <a:ext cx="819000" cy="252000"/>
          </a:xfrm>
          <a:prstGeom prst="rect">
            <a:avLst/>
          </a:prstGeom>
          <a:noFill/>
          <a:ln>
            <a:noFill/>
          </a:ln>
        </p:spPr>
        <p:txBody>
          <a:bodyPr anchorCtr="0" anchor="t" bIns="75600" lIns="75600" spcFirstLastPara="1" rIns="75600" wrap="square" tIns="75600">
            <a:noAutofit/>
          </a:bodyPr>
          <a:lstStyle>
            <a:lvl1pPr lvl="0" marR="0" rtl="0" algn="r">
              <a:lnSpc>
                <a:spcPct val="100000"/>
              </a:lnSpc>
              <a:spcBef>
                <a:spcPts val="0"/>
              </a:spcBef>
              <a:spcAft>
                <a:spcPts val="0"/>
              </a:spcAft>
              <a:buSzPts val="1200"/>
              <a:buNone/>
              <a:defRPr b="1" i="0" sz="8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9pPr>
          </a:lstStyle>
          <a:p/>
        </p:txBody>
      </p:sp>
      <p:sp>
        <p:nvSpPr>
          <p:cNvPr id="207" name="Google Shape;207;p23"/>
          <p:cNvSpPr txBox="1"/>
          <p:nvPr>
            <p:ph idx="11" type="ftr"/>
          </p:nvPr>
        </p:nvSpPr>
        <p:spPr>
          <a:xfrm>
            <a:off x="436859" y="5285103"/>
            <a:ext cx="3191400" cy="252000"/>
          </a:xfrm>
          <a:prstGeom prst="rect">
            <a:avLst/>
          </a:prstGeom>
          <a:noFill/>
          <a:ln>
            <a:noFill/>
          </a:ln>
        </p:spPr>
        <p:txBody>
          <a:bodyPr anchorCtr="0" anchor="b" bIns="75600" lIns="75600" spcFirstLastPara="1" rIns="75600" wrap="square" tIns="75600">
            <a:noAutofit/>
          </a:bodyPr>
          <a:lstStyle>
            <a:lvl1pPr lvl="0" marR="0" rtl="0" algn="l">
              <a:lnSpc>
                <a:spcPct val="100000"/>
              </a:lnSpc>
              <a:spcBef>
                <a:spcPts val="0"/>
              </a:spcBef>
              <a:spcAft>
                <a:spcPts val="0"/>
              </a:spcAft>
              <a:buSzPts val="1200"/>
              <a:buNone/>
              <a:defRPr b="1" i="0" sz="8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9pPr>
          </a:lstStyle>
          <a:p/>
        </p:txBody>
      </p:sp>
      <p:sp>
        <p:nvSpPr>
          <p:cNvPr id="208" name="Google Shape;208;p23"/>
          <p:cNvSpPr/>
          <p:nvPr/>
        </p:nvSpPr>
        <p:spPr>
          <a:xfrm>
            <a:off x="8630222" y="0"/>
            <a:ext cx="567000" cy="945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09" name="Google Shape;209;p23"/>
          <p:cNvSpPr txBox="1"/>
          <p:nvPr>
            <p:ph idx="12" type="sldNum"/>
          </p:nvPr>
        </p:nvSpPr>
        <p:spPr>
          <a:xfrm>
            <a:off x="8559717" y="244524"/>
            <a:ext cx="693000" cy="634800"/>
          </a:xfrm>
          <a:prstGeom prst="rect">
            <a:avLst/>
          </a:prstGeom>
          <a:noFill/>
          <a:ln>
            <a:noFill/>
          </a:ln>
        </p:spPr>
        <p:txBody>
          <a:bodyPr anchorCtr="0" anchor="b" bIns="37775" lIns="75600" spcFirstLastPara="1" rIns="75600" wrap="square" tIns="37775">
            <a:noAutofit/>
          </a:bodyPr>
          <a:lstStyle>
            <a:lvl1pPr indent="0" lvl="0"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4">
  <p:cSld name="TITLE_AND_BODY_3">
    <p:spTree>
      <p:nvGrpSpPr>
        <p:cNvPr id="210" name="Shape 210"/>
        <p:cNvGrpSpPr/>
        <p:nvPr/>
      </p:nvGrpSpPr>
      <p:grpSpPr>
        <a:xfrm>
          <a:off x="0" y="0"/>
          <a:ext cx="0" cy="0"/>
          <a:chOff x="0" y="0"/>
          <a:chExt cx="0" cy="0"/>
        </a:xfrm>
      </p:grpSpPr>
      <p:sp>
        <p:nvSpPr>
          <p:cNvPr id="211" name="Google Shape;211;p24"/>
          <p:cNvSpPr txBox="1"/>
          <p:nvPr>
            <p:ph type="title"/>
          </p:nvPr>
        </p:nvSpPr>
        <p:spPr>
          <a:xfrm>
            <a:off x="504000" y="226080"/>
            <a:ext cx="9071700" cy="9465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dk1"/>
              </a:buClr>
              <a:buSzPts val="1800"/>
              <a:buChar char="●"/>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12" name="Google Shape;212;p24"/>
          <p:cNvSpPr txBox="1"/>
          <p:nvPr>
            <p:ph idx="1" type="subTitle"/>
          </p:nvPr>
        </p:nvSpPr>
        <p:spPr>
          <a:xfrm>
            <a:off x="504000" y="1326600"/>
            <a:ext cx="9071700" cy="3288300"/>
          </a:xfrm>
          <a:prstGeom prst="rect">
            <a:avLst/>
          </a:prstGeom>
          <a:noFill/>
          <a:ln>
            <a:noFill/>
          </a:ln>
        </p:spPr>
        <p:txBody>
          <a:bodyPr anchorCtr="0" anchor="ctr" bIns="0" lIns="0" spcFirstLastPara="1" rIns="0" wrap="square" tIns="0">
            <a:normAutofit/>
          </a:bodyPr>
          <a:lstStyle>
            <a:lvl1pPr lvl="0" rtl="0" algn="l">
              <a:lnSpc>
                <a:spcPct val="90000"/>
              </a:lnSpc>
              <a:spcBef>
                <a:spcPts val="1000"/>
              </a:spcBef>
              <a:spcAft>
                <a:spcPts val="0"/>
              </a:spcAft>
              <a:buClr>
                <a:schemeClr val="dk1"/>
              </a:buClr>
              <a:buSzPts val="1800"/>
              <a:buChar char="●"/>
              <a:defRPr/>
            </a:lvl1pPr>
            <a:lvl2pPr lvl="1" rtl="0" algn="l">
              <a:lnSpc>
                <a:spcPct val="90000"/>
              </a:lnSpc>
              <a:spcBef>
                <a:spcPts val="1300"/>
              </a:spcBef>
              <a:spcAft>
                <a:spcPts val="0"/>
              </a:spcAft>
              <a:buClr>
                <a:schemeClr val="dk1"/>
              </a:buClr>
              <a:buSzPts val="1800"/>
              <a:buChar char="○"/>
              <a:defRPr/>
            </a:lvl2pPr>
            <a:lvl3pPr lvl="2" rtl="0" algn="l">
              <a:lnSpc>
                <a:spcPct val="90000"/>
              </a:lnSpc>
              <a:spcBef>
                <a:spcPts val="1300"/>
              </a:spcBef>
              <a:spcAft>
                <a:spcPts val="0"/>
              </a:spcAft>
              <a:buClr>
                <a:schemeClr val="dk1"/>
              </a:buClr>
              <a:buSzPts val="1800"/>
              <a:buChar char="■"/>
              <a:defRPr/>
            </a:lvl3pPr>
            <a:lvl4pPr lvl="3" rtl="0" algn="l">
              <a:lnSpc>
                <a:spcPct val="90000"/>
              </a:lnSpc>
              <a:spcBef>
                <a:spcPts val="1300"/>
              </a:spcBef>
              <a:spcAft>
                <a:spcPts val="0"/>
              </a:spcAft>
              <a:buClr>
                <a:schemeClr val="dk1"/>
              </a:buClr>
              <a:buSzPts val="1800"/>
              <a:buChar char="●"/>
              <a:defRPr/>
            </a:lvl4pPr>
            <a:lvl5pPr lvl="4" rtl="0" algn="l">
              <a:lnSpc>
                <a:spcPct val="90000"/>
              </a:lnSpc>
              <a:spcBef>
                <a:spcPts val="1300"/>
              </a:spcBef>
              <a:spcAft>
                <a:spcPts val="0"/>
              </a:spcAft>
              <a:buClr>
                <a:schemeClr val="dk1"/>
              </a:buClr>
              <a:buSzPts val="1800"/>
              <a:buChar char="○"/>
              <a:defRPr/>
            </a:lvl5pPr>
            <a:lvl6pPr lvl="5" rtl="0" algn="l">
              <a:lnSpc>
                <a:spcPct val="90000"/>
              </a:lnSpc>
              <a:spcBef>
                <a:spcPts val="1300"/>
              </a:spcBef>
              <a:spcAft>
                <a:spcPts val="0"/>
              </a:spcAft>
              <a:buClr>
                <a:schemeClr val="dk1"/>
              </a:buClr>
              <a:buSzPts val="1800"/>
              <a:buChar char="■"/>
              <a:defRPr/>
            </a:lvl6pPr>
            <a:lvl7pPr lvl="6" rtl="0" algn="l">
              <a:lnSpc>
                <a:spcPct val="90000"/>
              </a:lnSpc>
              <a:spcBef>
                <a:spcPts val="1300"/>
              </a:spcBef>
              <a:spcAft>
                <a:spcPts val="0"/>
              </a:spcAft>
              <a:buClr>
                <a:schemeClr val="dk1"/>
              </a:buClr>
              <a:buSzPts val="1800"/>
              <a:buChar char="●"/>
              <a:defRPr/>
            </a:lvl7pPr>
            <a:lvl8pPr lvl="7" rtl="0" algn="l">
              <a:lnSpc>
                <a:spcPct val="90000"/>
              </a:lnSpc>
              <a:spcBef>
                <a:spcPts val="1300"/>
              </a:spcBef>
              <a:spcAft>
                <a:spcPts val="0"/>
              </a:spcAft>
              <a:buClr>
                <a:schemeClr val="dk1"/>
              </a:buClr>
              <a:buSzPts val="1800"/>
              <a:buChar char="○"/>
              <a:defRPr/>
            </a:lvl8pPr>
            <a:lvl9pPr lvl="8" rtl="0" algn="l">
              <a:lnSpc>
                <a:spcPct val="90000"/>
              </a:lnSpc>
              <a:spcBef>
                <a:spcPts val="1300"/>
              </a:spcBef>
              <a:spcAft>
                <a:spcPts val="1300"/>
              </a:spcAft>
              <a:buClr>
                <a:schemeClr val="dk1"/>
              </a:buClr>
              <a:buSzPts val="1800"/>
              <a:buChar char="■"/>
              <a:defRPr/>
            </a:lvl9pPr>
          </a:lstStyle>
          <a:p/>
        </p:txBody>
      </p:sp>
      <p:pic>
        <p:nvPicPr>
          <p:cNvPr id="213" name="Google Shape;213;p24"/>
          <p:cNvPicPr preferRelativeResize="0"/>
          <p:nvPr/>
        </p:nvPicPr>
        <p:blipFill>
          <a:blip r:embed="rId2">
            <a:alphaModFix/>
          </a:blip>
          <a:stretch>
            <a:fillRect/>
          </a:stretch>
        </p:blipFill>
        <p:spPr>
          <a:xfrm>
            <a:off x="121125" y="113575"/>
            <a:ext cx="2415016" cy="348313"/>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showMasterSp="0">
  <p:cSld name="SECTION_HEADER_5">
    <p:spTree>
      <p:nvGrpSpPr>
        <p:cNvPr id="214" name="Shape 214"/>
        <p:cNvGrpSpPr/>
        <p:nvPr/>
      </p:nvGrpSpPr>
      <p:grpSpPr>
        <a:xfrm>
          <a:off x="0" y="0"/>
          <a:ext cx="0" cy="0"/>
          <a:chOff x="0" y="0"/>
          <a:chExt cx="0" cy="0"/>
        </a:xfrm>
      </p:grpSpPr>
      <p:grpSp>
        <p:nvGrpSpPr>
          <p:cNvPr id="215" name="Google Shape;215;p25"/>
          <p:cNvGrpSpPr/>
          <p:nvPr/>
        </p:nvGrpSpPr>
        <p:grpSpPr>
          <a:xfrm>
            <a:off x="0" y="-1962"/>
            <a:ext cx="10080346" cy="5678345"/>
            <a:chOff x="0" y="-2373"/>
            <a:chExt cx="12192000" cy="6867027"/>
          </a:xfrm>
        </p:grpSpPr>
        <p:sp>
          <p:nvSpPr>
            <p:cNvPr id="216" name="Google Shape;216;p25"/>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17" name="Google Shape;217;p25"/>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18" name="Google Shape;218;p25"/>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19" name="Google Shape;219;p25"/>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20" name="Google Shape;220;p25"/>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21" name="Google Shape;221;p25"/>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22" name="Google Shape;222;p25"/>
            <p:cNvSpPr/>
            <p:nvPr/>
          </p:nvSpPr>
          <p:spPr>
            <a:xfrm>
              <a:off x="7289800" y="402165"/>
              <a:ext cx="4479000" cy="6053700"/>
            </a:xfrm>
            <a:prstGeom prst="rect">
              <a:avLst/>
            </a:prstGeom>
            <a:solidFill>
              <a:schemeClr val="lt1"/>
            </a:soli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23" name="Google Shape;223;p25"/>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24" name="Google Shape;224;p25"/>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225" name="Google Shape;225;p25"/>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226" name="Google Shape;226;p25"/>
          <p:cNvSpPr txBox="1"/>
          <p:nvPr>
            <p:ph type="title"/>
          </p:nvPr>
        </p:nvSpPr>
        <p:spPr>
          <a:xfrm>
            <a:off x="954944" y="2214016"/>
            <a:ext cx="3597300" cy="1888500"/>
          </a:xfrm>
          <a:prstGeom prst="rect">
            <a:avLst/>
          </a:prstGeom>
          <a:noFill/>
          <a:ln>
            <a:noFill/>
          </a:ln>
        </p:spPr>
        <p:txBody>
          <a:bodyPr anchorCtr="0" anchor="ctr" bIns="75600" lIns="75600" spcFirstLastPara="1" rIns="75600" wrap="square" tIns="75600">
            <a:noAutofit/>
          </a:bodyPr>
          <a:lstStyle>
            <a:lvl1pPr lvl="0" marR="0" rtl="0" algn="l">
              <a:lnSpc>
                <a:spcPct val="100000"/>
              </a:lnSpc>
              <a:spcBef>
                <a:spcPts val="0"/>
              </a:spcBef>
              <a:spcAft>
                <a:spcPts val="0"/>
              </a:spcAft>
              <a:buClr>
                <a:schemeClr val="lt2"/>
              </a:buClr>
              <a:buSzPts val="1200"/>
              <a:buFont typeface="Century Gothic"/>
              <a:buNone/>
              <a:defRPr b="0" i="0" sz="33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2"/>
                </a:solidFill>
              </a:defRPr>
            </a:lvl2pPr>
            <a:lvl3pPr lvl="2" marR="0" rtl="0" algn="l">
              <a:lnSpc>
                <a:spcPct val="100000"/>
              </a:lnSpc>
              <a:spcBef>
                <a:spcPts val="0"/>
              </a:spcBef>
              <a:spcAft>
                <a:spcPts val="0"/>
              </a:spcAft>
              <a:buSzPts val="1200"/>
              <a:buNone/>
              <a:defRPr b="0" i="0" sz="1500" u="none" cap="none" strike="noStrike">
                <a:solidFill>
                  <a:schemeClr val="dk2"/>
                </a:solidFill>
              </a:defRPr>
            </a:lvl3pPr>
            <a:lvl4pPr lvl="3" marR="0" rtl="0" algn="l">
              <a:lnSpc>
                <a:spcPct val="100000"/>
              </a:lnSpc>
              <a:spcBef>
                <a:spcPts val="0"/>
              </a:spcBef>
              <a:spcAft>
                <a:spcPts val="0"/>
              </a:spcAft>
              <a:buSzPts val="1200"/>
              <a:buNone/>
              <a:defRPr b="0" i="0" sz="1500" u="none" cap="none" strike="noStrike">
                <a:solidFill>
                  <a:schemeClr val="dk2"/>
                </a:solidFill>
              </a:defRPr>
            </a:lvl4pPr>
            <a:lvl5pPr lvl="4" marR="0" rtl="0" algn="l">
              <a:lnSpc>
                <a:spcPct val="100000"/>
              </a:lnSpc>
              <a:spcBef>
                <a:spcPts val="0"/>
              </a:spcBef>
              <a:spcAft>
                <a:spcPts val="0"/>
              </a:spcAft>
              <a:buSzPts val="1200"/>
              <a:buNone/>
              <a:defRPr b="0" i="0" sz="1500" u="none" cap="none" strike="noStrike">
                <a:solidFill>
                  <a:schemeClr val="dk2"/>
                </a:solidFill>
              </a:defRPr>
            </a:lvl5pPr>
            <a:lvl6pPr lvl="5" marR="0" rtl="0" algn="l">
              <a:lnSpc>
                <a:spcPct val="100000"/>
              </a:lnSpc>
              <a:spcBef>
                <a:spcPts val="0"/>
              </a:spcBef>
              <a:spcAft>
                <a:spcPts val="0"/>
              </a:spcAft>
              <a:buSzPts val="1200"/>
              <a:buNone/>
              <a:defRPr b="0" i="0" sz="1500" u="none" cap="none" strike="noStrike">
                <a:solidFill>
                  <a:schemeClr val="dk2"/>
                </a:solidFill>
              </a:defRPr>
            </a:lvl6pPr>
            <a:lvl7pPr lvl="6" marR="0" rtl="0" algn="l">
              <a:lnSpc>
                <a:spcPct val="100000"/>
              </a:lnSpc>
              <a:spcBef>
                <a:spcPts val="0"/>
              </a:spcBef>
              <a:spcAft>
                <a:spcPts val="0"/>
              </a:spcAft>
              <a:buSzPts val="1200"/>
              <a:buNone/>
              <a:defRPr b="0" i="0" sz="1500" u="none" cap="none" strike="noStrike">
                <a:solidFill>
                  <a:schemeClr val="dk2"/>
                </a:solidFill>
              </a:defRPr>
            </a:lvl7pPr>
            <a:lvl8pPr lvl="7" marR="0" rtl="0" algn="l">
              <a:lnSpc>
                <a:spcPct val="100000"/>
              </a:lnSpc>
              <a:spcBef>
                <a:spcPts val="0"/>
              </a:spcBef>
              <a:spcAft>
                <a:spcPts val="0"/>
              </a:spcAft>
              <a:buSzPts val="1200"/>
              <a:buNone/>
              <a:defRPr b="0" i="0" sz="1500" u="none" cap="none" strike="noStrike">
                <a:solidFill>
                  <a:schemeClr val="dk2"/>
                </a:solidFill>
              </a:defRPr>
            </a:lvl8pPr>
            <a:lvl9pPr lvl="8" marR="0" rtl="0" algn="l">
              <a:lnSpc>
                <a:spcPct val="100000"/>
              </a:lnSpc>
              <a:spcBef>
                <a:spcPts val="0"/>
              </a:spcBef>
              <a:spcAft>
                <a:spcPts val="0"/>
              </a:spcAft>
              <a:buSzPts val="1200"/>
              <a:buNone/>
              <a:defRPr b="0" i="0" sz="1500" u="none" cap="none" strike="noStrike">
                <a:solidFill>
                  <a:schemeClr val="dk2"/>
                </a:solidFill>
              </a:defRPr>
            </a:lvl9pPr>
          </a:lstStyle>
          <a:p/>
        </p:txBody>
      </p:sp>
      <p:sp>
        <p:nvSpPr>
          <p:cNvPr id="227" name="Google Shape;227;p25"/>
          <p:cNvSpPr txBox="1"/>
          <p:nvPr>
            <p:ph idx="1" type="body"/>
          </p:nvPr>
        </p:nvSpPr>
        <p:spPr>
          <a:xfrm>
            <a:off x="5701405" y="2214015"/>
            <a:ext cx="3105000" cy="1888500"/>
          </a:xfrm>
          <a:prstGeom prst="rect">
            <a:avLst/>
          </a:prstGeom>
          <a:noFill/>
          <a:ln>
            <a:noFill/>
          </a:ln>
        </p:spPr>
        <p:txBody>
          <a:bodyPr anchorCtr="0" anchor="ctr" bIns="75600" lIns="75600" spcFirstLastPara="1" rIns="75600" wrap="square" tIns="75600">
            <a:normAutofit/>
          </a:bodyPr>
          <a:lstStyle>
            <a:lvl1pPr indent="-228600" lvl="0" marL="457200" marR="0" rtl="0" algn="l">
              <a:lnSpc>
                <a:spcPct val="100000"/>
              </a:lnSpc>
              <a:spcBef>
                <a:spcPts val="800"/>
              </a:spcBef>
              <a:spcAft>
                <a:spcPts val="0"/>
              </a:spcAft>
              <a:buClr>
                <a:schemeClr val="accent1"/>
              </a:buClr>
              <a:buSzPts val="1200"/>
              <a:buFont typeface="Noto Sans Symbols"/>
              <a:buNone/>
              <a:defRPr b="0" i="0" sz="17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800"/>
              </a:spcBef>
              <a:spcAft>
                <a:spcPts val="0"/>
              </a:spcAft>
              <a:buClr>
                <a:schemeClr val="accent1"/>
              </a:buClr>
              <a:buSzPts val="1100"/>
              <a:buFont typeface="Noto Sans Symbols"/>
              <a:buNone/>
              <a:defRPr b="0" i="0" sz="15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800"/>
              </a:spcBef>
              <a:spcAft>
                <a:spcPts val="0"/>
              </a:spcAft>
              <a:buClr>
                <a:schemeClr val="accent1"/>
              </a:buClr>
              <a:buSzPts val="900"/>
              <a:buFont typeface="Noto Sans Symbols"/>
              <a:buNone/>
              <a:defRPr b="0" i="0" sz="13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9pPr>
          </a:lstStyle>
          <a:p/>
        </p:txBody>
      </p:sp>
      <p:sp>
        <p:nvSpPr>
          <p:cNvPr id="228" name="Google Shape;228;p25"/>
          <p:cNvSpPr txBox="1"/>
          <p:nvPr>
            <p:ph idx="10" type="dt"/>
          </p:nvPr>
        </p:nvSpPr>
        <p:spPr>
          <a:xfrm>
            <a:off x="8806440" y="5286941"/>
            <a:ext cx="819000" cy="252000"/>
          </a:xfrm>
          <a:prstGeom prst="rect">
            <a:avLst/>
          </a:prstGeom>
          <a:noFill/>
          <a:ln>
            <a:noFill/>
          </a:ln>
        </p:spPr>
        <p:txBody>
          <a:bodyPr anchorCtr="0" anchor="t" bIns="75600" lIns="75600" spcFirstLastPara="1" rIns="75600" wrap="square" tIns="75600">
            <a:noAutofit/>
          </a:bodyPr>
          <a:lstStyle>
            <a:lvl1pPr lvl="0" marR="0" rtl="0" algn="r">
              <a:lnSpc>
                <a:spcPct val="100000"/>
              </a:lnSpc>
              <a:spcBef>
                <a:spcPts val="0"/>
              </a:spcBef>
              <a:spcAft>
                <a:spcPts val="0"/>
              </a:spcAft>
              <a:buSzPts val="1200"/>
              <a:buNone/>
              <a:defRPr b="1" i="0" sz="8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9pPr>
          </a:lstStyle>
          <a:p/>
        </p:txBody>
      </p:sp>
      <p:sp>
        <p:nvSpPr>
          <p:cNvPr id="229" name="Google Shape;229;p25"/>
          <p:cNvSpPr txBox="1"/>
          <p:nvPr>
            <p:ph idx="11" type="ftr"/>
          </p:nvPr>
        </p:nvSpPr>
        <p:spPr>
          <a:xfrm>
            <a:off x="436859" y="5285103"/>
            <a:ext cx="3191400" cy="252000"/>
          </a:xfrm>
          <a:prstGeom prst="rect">
            <a:avLst/>
          </a:prstGeom>
          <a:noFill/>
          <a:ln>
            <a:noFill/>
          </a:ln>
        </p:spPr>
        <p:txBody>
          <a:bodyPr anchorCtr="0" anchor="b" bIns="75600" lIns="75600" spcFirstLastPara="1" rIns="75600" wrap="square" tIns="75600">
            <a:noAutofit/>
          </a:bodyPr>
          <a:lstStyle>
            <a:lvl1pPr lvl="0" marR="0" rtl="0" algn="l">
              <a:lnSpc>
                <a:spcPct val="100000"/>
              </a:lnSpc>
              <a:spcBef>
                <a:spcPts val="0"/>
              </a:spcBef>
              <a:spcAft>
                <a:spcPts val="0"/>
              </a:spcAft>
              <a:buSzPts val="1200"/>
              <a:buNone/>
              <a:defRPr b="1" i="0" sz="8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9pPr>
          </a:lstStyle>
          <a:p/>
        </p:txBody>
      </p:sp>
      <p:sp>
        <p:nvSpPr>
          <p:cNvPr id="230" name="Google Shape;230;p25"/>
          <p:cNvSpPr/>
          <p:nvPr/>
        </p:nvSpPr>
        <p:spPr>
          <a:xfrm>
            <a:off x="8630222" y="0"/>
            <a:ext cx="567000" cy="945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31" name="Google Shape;231;p25"/>
          <p:cNvSpPr txBox="1"/>
          <p:nvPr>
            <p:ph idx="12" type="sldNum"/>
          </p:nvPr>
        </p:nvSpPr>
        <p:spPr>
          <a:xfrm>
            <a:off x="8559717" y="244524"/>
            <a:ext cx="693000" cy="634800"/>
          </a:xfrm>
          <a:prstGeom prst="rect">
            <a:avLst/>
          </a:prstGeom>
          <a:noFill/>
          <a:ln>
            <a:noFill/>
          </a:ln>
        </p:spPr>
        <p:txBody>
          <a:bodyPr anchorCtr="0" anchor="b" bIns="37775" lIns="75600" spcFirstLastPara="1" rIns="75600" wrap="square" tIns="37775">
            <a:noAutofit/>
          </a:bodyPr>
          <a:lstStyle>
            <a:lvl1pPr indent="0" lvl="0"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5">
  <p:cSld name="TITLE_AND_BODY_4">
    <p:spTree>
      <p:nvGrpSpPr>
        <p:cNvPr id="232" name="Shape 232"/>
        <p:cNvGrpSpPr/>
        <p:nvPr/>
      </p:nvGrpSpPr>
      <p:grpSpPr>
        <a:xfrm>
          <a:off x="0" y="0"/>
          <a:ext cx="0" cy="0"/>
          <a:chOff x="0" y="0"/>
          <a:chExt cx="0" cy="0"/>
        </a:xfrm>
      </p:grpSpPr>
      <p:sp>
        <p:nvSpPr>
          <p:cNvPr id="233" name="Google Shape;233;p26"/>
          <p:cNvSpPr txBox="1"/>
          <p:nvPr>
            <p:ph type="title"/>
          </p:nvPr>
        </p:nvSpPr>
        <p:spPr>
          <a:xfrm>
            <a:off x="504000" y="226080"/>
            <a:ext cx="9071700" cy="9465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dk1"/>
              </a:buClr>
              <a:buSzPts val="1800"/>
              <a:buChar char="●"/>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34" name="Google Shape;234;p26"/>
          <p:cNvSpPr txBox="1"/>
          <p:nvPr>
            <p:ph idx="1" type="subTitle"/>
          </p:nvPr>
        </p:nvSpPr>
        <p:spPr>
          <a:xfrm>
            <a:off x="504000" y="1326600"/>
            <a:ext cx="9071700" cy="3288300"/>
          </a:xfrm>
          <a:prstGeom prst="rect">
            <a:avLst/>
          </a:prstGeom>
          <a:noFill/>
          <a:ln>
            <a:noFill/>
          </a:ln>
        </p:spPr>
        <p:txBody>
          <a:bodyPr anchorCtr="0" anchor="ctr" bIns="0" lIns="0" spcFirstLastPara="1" rIns="0" wrap="square" tIns="0">
            <a:normAutofit/>
          </a:bodyPr>
          <a:lstStyle>
            <a:lvl1pPr lvl="0" rtl="0" algn="l">
              <a:lnSpc>
                <a:spcPct val="90000"/>
              </a:lnSpc>
              <a:spcBef>
                <a:spcPts val="1000"/>
              </a:spcBef>
              <a:spcAft>
                <a:spcPts val="0"/>
              </a:spcAft>
              <a:buClr>
                <a:schemeClr val="dk1"/>
              </a:buClr>
              <a:buSzPts val="1800"/>
              <a:buChar char="●"/>
              <a:defRPr/>
            </a:lvl1pPr>
            <a:lvl2pPr lvl="1" rtl="0" algn="l">
              <a:lnSpc>
                <a:spcPct val="90000"/>
              </a:lnSpc>
              <a:spcBef>
                <a:spcPts val="1300"/>
              </a:spcBef>
              <a:spcAft>
                <a:spcPts val="0"/>
              </a:spcAft>
              <a:buClr>
                <a:schemeClr val="dk1"/>
              </a:buClr>
              <a:buSzPts val="1800"/>
              <a:buChar char="○"/>
              <a:defRPr/>
            </a:lvl2pPr>
            <a:lvl3pPr lvl="2" rtl="0" algn="l">
              <a:lnSpc>
                <a:spcPct val="90000"/>
              </a:lnSpc>
              <a:spcBef>
                <a:spcPts val="1300"/>
              </a:spcBef>
              <a:spcAft>
                <a:spcPts val="0"/>
              </a:spcAft>
              <a:buClr>
                <a:schemeClr val="dk1"/>
              </a:buClr>
              <a:buSzPts val="1800"/>
              <a:buChar char="■"/>
              <a:defRPr/>
            </a:lvl3pPr>
            <a:lvl4pPr lvl="3" rtl="0" algn="l">
              <a:lnSpc>
                <a:spcPct val="90000"/>
              </a:lnSpc>
              <a:spcBef>
                <a:spcPts val="1300"/>
              </a:spcBef>
              <a:spcAft>
                <a:spcPts val="0"/>
              </a:spcAft>
              <a:buClr>
                <a:schemeClr val="dk1"/>
              </a:buClr>
              <a:buSzPts val="1800"/>
              <a:buChar char="●"/>
              <a:defRPr/>
            </a:lvl4pPr>
            <a:lvl5pPr lvl="4" rtl="0" algn="l">
              <a:lnSpc>
                <a:spcPct val="90000"/>
              </a:lnSpc>
              <a:spcBef>
                <a:spcPts val="1300"/>
              </a:spcBef>
              <a:spcAft>
                <a:spcPts val="0"/>
              </a:spcAft>
              <a:buClr>
                <a:schemeClr val="dk1"/>
              </a:buClr>
              <a:buSzPts val="1800"/>
              <a:buChar char="○"/>
              <a:defRPr/>
            </a:lvl5pPr>
            <a:lvl6pPr lvl="5" rtl="0" algn="l">
              <a:lnSpc>
                <a:spcPct val="90000"/>
              </a:lnSpc>
              <a:spcBef>
                <a:spcPts val="1300"/>
              </a:spcBef>
              <a:spcAft>
                <a:spcPts val="0"/>
              </a:spcAft>
              <a:buClr>
                <a:schemeClr val="dk1"/>
              </a:buClr>
              <a:buSzPts val="1800"/>
              <a:buChar char="■"/>
              <a:defRPr/>
            </a:lvl6pPr>
            <a:lvl7pPr lvl="6" rtl="0" algn="l">
              <a:lnSpc>
                <a:spcPct val="90000"/>
              </a:lnSpc>
              <a:spcBef>
                <a:spcPts val="1300"/>
              </a:spcBef>
              <a:spcAft>
                <a:spcPts val="0"/>
              </a:spcAft>
              <a:buClr>
                <a:schemeClr val="dk1"/>
              </a:buClr>
              <a:buSzPts val="1800"/>
              <a:buChar char="●"/>
              <a:defRPr/>
            </a:lvl7pPr>
            <a:lvl8pPr lvl="7" rtl="0" algn="l">
              <a:lnSpc>
                <a:spcPct val="90000"/>
              </a:lnSpc>
              <a:spcBef>
                <a:spcPts val="1300"/>
              </a:spcBef>
              <a:spcAft>
                <a:spcPts val="0"/>
              </a:spcAft>
              <a:buClr>
                <a:schemeClr val="dk1"/>
              </a:buClr>
              <a:buSzPts val="1800"/>
              <a:buChar char="○"/>
              <a:defRPr/>
            </a:lvl8pPr>
            <a:lvl9pPr lvl="8" rtl="0" algn="l">
              <a:lnSpc>
                <a:spcPct val="90000"/>
              </a:lnSpc>
              <a:spcBef>
                <a:spcPts val="1300"/>
              </a:spcBef>
              <a:spcAft>
                <a:spcPts val="1300"/>
              </a:spcAft>
              <a:buClr>
                <a:schemeClr val="dk1"/>
              </a:buClr>
              <a:buSzPts val="1800"/>
              <a:buChar char="■"/>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showMasterSp="0">
  <p:cSld name="SECTION_HEADER_6">
    <p:spTree>
      <p:nvGrpSpPr>
        <p:cNvPr id="235" name="Shape 235"/>
        <p:cNvGrpSpPr/>
        <p:nvPr/>
      </p:nvGrpSpPr>
      <p:grpSpPr>
        <a:xfrm>
          <a:off x="0" y="0"/>
          <a:ext cx="0" cy="0"/>
          <a:chOff x="0" y="0"/>
          <a:chExt cx="0" cy="0"/>
        </a:xfrm>
      </p:grpSpPr>
      <p:grpSp>
        <p:nvGrpSpPr>
          <p:cNvPr id="236" name="Google Shape;236;p27"/>
          <p:cNvGrpSpPr/>
          <p:nvPr/>
        </p:nvGrpSpPr>
        <p:grpSpPr>
          <a:xfrm>
            <a:off x="0" y="-1962"/>
            <a:ext cx="10080346" cy="5678345"/>
            <a:chOff x="0" y="-2373"/>
            <a:chExt cx="12192000" cy="6867027"/>
          </a:xfrm>
        </p:grpSpPr>
        <p:sp>
          <p:nvSpPr>
            <p:cNvPr id="237" name="Google Shape;237;p27"/>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38" name="Google Shape;238;p27"/>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39" name="Google Shape;239;p27"/>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40" name="Google Shape;240;p27"/>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41" name="Google Shape;241;p27"/>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42" name="Google Shape;242;p27"/>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43" name="Google Shape;243;p27"/>
            <p:cNvSpPr/>
            <p:nvPr/>
          </p:nvSpPr>
          <p:spPr>
            <a:xfrm>
              <a:off x="7289800" y="402165"/>
              <a:ext cx="4479000" cy="6053700"/>
            </a:xfrm>
            <a:prstGeom prst="rect">
              <a:avLst/>
            </a:prstGeom>
            <a:solidFill>
              <a:schemeClr val="lt1"/>
            </a:soli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44" name="Google Shape;244;p27"/>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45" name="Google Shape;245;p27"/>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246" name="Google Shape;246;p27"/>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247" name="Google Shape;247;p27"/>
          <p:cNvSpPr txBox="1"/>
          <p:nvPr>
            <p:ph type="title"/>
          </p:nvPr>
        </p:nvSpPr>
        <p:spPr>
          <a:xfrm>
            <a:off x="954944" y="2214016"/>
            <a:ext cx="3597300" cy="1888500"/>
          </a:xfrm>
          <a:prstGeom prst="rect">
            <a:avLst/>
          </a:prstGeom>
          <a:noFill/>
          <a:ln>
            <a:noFill/>
          </a:ln>
        </p:spPr>
        <p:txBody>
          <a:bodyPr anchorCtr="0" anchor="ctr" bIns="75600" lIns="75600" spcFirstLastPara="1" rIns="75600" wrap="square" tIns="75600">
            <a:noAutofit/>
          </a:bodyPr>
          <a:lstStyle>
            <a:lvl1pPr lvl="0" marR="0" rtl="0" algn="l">
              <a:lnSpc>
                <a:spcPct val="100000"/>
              </a:lnSpc>
              <a:spcBef>
                <a:spcPts val="0"/>
              </a:spcBef>
              <a:spcAft>
                <a:spcPts val="0"/>
              </a:spcAft>
              <a:buClr>
                <a:schemeClr val="lt2"/>
              </a:buClr>
              <a:buSzPts val="1200"/>
              <a:buFont typeface="Century Gothic"/>
              <a:buNone/>
              <a:defRPr b="0" i="0" sz="33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2"/>
                </a:solidFill>
              </a:defRPr>
            </a:lvl2pPr>
            <a:lvl3pPr lvl="2" marR="0" rtl="0" algn="l">
              <a:lnSpc>
                <a:spcPct val="100000"/>
              </a:lnSpc>
              <a:spcBef>
                <a:spcPts val="0"/>
              </a:spcBef>
              <a:spcAft>
                <a:spcPts val="0"/>
              </a:spcAft>
              <a:buSzPts val="1200"/>
              <a:buNone/>
              <a:defRPr b="0" i="0" sz="1500" u="none" cap="none" strike="noStrike">
                <a:solidFill>
                  <a:schemeClr val="dk2"/>
                </a:solidFill>
              </a:defRPr>
            </a:lvl3pPr>
            <a:lvl4pPr lvl="3" marR="0" rtl="0" algn="l">
              <a:lnSpc>
                <a:spcPct val="100000"/>
              </a:lnSpc>
              <a:spcBef>
                <a:spcPts val="0"/>
              </a:spcBef>
              <a:spcAft>
                <a:spcPts val="0"/>
              </a:spcAft>
              <a:buSzPts val="1200"/>
              <a:buNone/>
              <a:defRPr b="0" i="0" sz="1500" u="none" cap="none" strike="noStrike">
                <a:solidFill>
                  <a:schemeClr val="dk2"/>
                </a:solidFill>
              </a:defRPr>
            </a:lvl4pPr>
            <a:lvl5pPr lvl="4" marR="0" rtl="0" algn="l">
              <a:lnSpc>
                <a:spcPct val="100000"/>
              </a:lnSpc>
              <a:spcBef>
                <a:spcPts val="0"/>
              </a:spcBef>
              <a:spcAft>
                <a:spcPts val="0"/>
              </a:spcAft>
              <a:buSzPts val="1200"/>
              <a:buNone/>
              <a:defRPr b="0" i="0" sz="1500" u="none" cap="none" strike="noStrike">
                <a:solidFill>
                  <a:schemeClr val="dk2"/>
                </a:solidFill>
              </a:defRPr>
            </a:lvl5pPr>
            <a:lvl6pPr lvl="5" marR="0" rtl="0" algn="l">
              <a:lnSpc>
                <a:spcPct val="100000"/>
              </a:lnSpc>
              <a:spcBef>
                <a:spcPts val="0"/>
              </a:spcBef>
              <a:spcAft>
                <a:spcPts val="0"/>
              </a:spcAft>
              <a:buSzPts val="1200"/>
              <a:buNone/>
              <a:defRPr b="0" i="0" sz="1500" u="none" cap="none" strike="noStrike">
                <a:solidFill>
                  <a:schemeClr val="dk2"/>
                </a:solidFill>
              </a:defRPr>
            </a:lvl6pPr>
            <a:lvl7pPr lvl="6" marR="0" rtl="0" algn="l">
              <a:lnSpc>
                <a:spcPct val="100000"/>
              </a:lnSpc>
              <a:spcBef>
                <a:spcPts val="0"/>
              </a:spcBef>
              <a:spcAft>
                <a:spcPts val="0"/>
              </a:spcAft>
              <a:buSzPts val="1200"/>
              <a:buNone/>
              <a:defRPr b="0" i="0" sz="1500" u="none" cap="none" strike="noStrike">
                <a:solidFill>
                  <a:schemeClr val="dk2"/>
                </a:solidFill>
              </a:defRPr>
            </a:lvl7pPr>
            <a:lvl8pPr lvl="7" marR="0" rtl="0" algn="l">
              <a:lnSpc>
                <a:spcPct val="100000"/>
              </a:lnSpc>
              <a:spcBef>
                <a:spcPts val="0"/>
              </a:spcBef>
              <a:spcAft>
                <a:spcPts val="0"/>
              </a:spcAft>
              <a:buSzPts val="1200"/>
              <a:buNone/>
              <a:defRPr b="0" i="0" sz="1500" u="none" cap="none" strike="noStrike">
                <a:solidFill>
                  <a:schemeClr val="dk2"/>
                </a:solidFill>
              </a:defRPr>
            </a:lvl8pPr>
            <a:lvl9pPr lvl="8" marR="0" rtl="0" algn="l">
              <a:lnSpc>
                <a:spcPct val="100000"/>
              </a:lnSpc>
              <a:spcBef>
                <a:spcPts val="0"/>
              </a:spcBef>
              <a:spcAft>
                <a:spcPts val="0"/>
              </a:spcAft>
              <a:buSzPts val="1200"/>
              <a:buNone/>
              <a:defRPr b="0" i="0" sz="1500" u="none" cap="none" strike="noStrike">
                <a:solidFill>
                  <a:schemeClr val="dk2"/>
                </a:solidFill>
              </a:defRPr>
            </a:lvl9pPr>
          </a:lstStyle>
          <a:p/>
        </p:txBody>
      </p:sp>
      <p:sp>
        <p:nvSpPr>
          <p:cNvPr id="248" name="Google Shape;248;p27"/>
          <p:cNvSpPr txBox="1"/>
          <p:nvPr>
            <p:ph idx="1" type="body"/>
          </p:nvPr>
        </p:nvSpPr>
        <p:spPr>
          <a:xfrm>
            <a:off x="5701405" y="2214015"/>
            <a:ext cx="3105000" cy="1888500"/>
          </a:xfrm>
          <a:prstGeom prst="rect">
            <a:avLst/>
          </a:prstGeom>
          <a:noFill/>
          <a:ln>
            <a:noFill/>
          </a:ln>
        </p:spPr>
        <p:txBody>
          <a:bodyPr anchorCtr="0" anchor="ctr" bIns="75600" lIns="75600" spcFirstLastPara="1" rIns="75600" wrap="square" tIns="75600">
            <a:normAutofit/>
          </a:bodyPr>
          <a:lstStyle>
            <a:lvl1pPr indent="-228600" lvl="0" marL="457200" marR="0" rtl="0" algn="l">
              <a:lnSpc>
                <a:spcPct val="100000"/>
              </a:lnSpc>
              <a:spcBef>
                <a:spcPts val="800"/>
              </a:spcBef>
              <a:spcAft>
                <a:spcPts val="0"/>
              </a:spcAft>
              <a:buClr>
                <a:schemeClr val="accent1"/>
              </a:buClr>
              <a:buSzPts val="1200"/>
              <a:buFont typeface="Noto Sans Symbols"/>
              <a:buNone/>
              <a:defRPr b="0" i="0" sz="17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800"/>
              </a:spcBef>
              <a:spcAft>
                <a:spcPts val="0"/>
              </a:spcAft>
              <a:buClr>
                <a:schemeClr val="accent1"/>
              </a:buClr>
              <a:buSzPts val="1100"/>
              <a:buFont typeface="Noto Sans Symbols"/>
              <a:buNone/>
              <a:defRPr b="0" i="0" sz="15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800"/>
              </a:spcBef>
              <a:spcAft>
                <a:spcPts val="0"/>
              </a:spcAft>
              <a:buClr>
                <a:schemeClr val="accent1"/>
              </a:buClr>
              <a:buSzPts val="900"/>
              <a:buFont typeface="Noto Sans Symbols"/>
              <a:buNone/>
              <a:defRPr b="0" i="0" sz="13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9pPr>
          </a:lstStyle>
          <a:p/>
        </p:txBody>
      </p:sp>
      <p:sp>
        <p:nvSpPr>
          <p:cNvPr id="249" name="Google Shape;249;p27"/>
          <p:cNvSpPr txBox="1"/>
          <p:nvPr>
            <p:ph idx="10" type="dt"/>
          </p:nvPr>
        </p:nvSpPr>
        <p:spPr>
          <a:xfrm>
            <a:off x="8806440" y="5286941"/>
            <a:ext cx="819000" cy="252000"/>
          </a:xfrm>
          <a:prstGeom prst="rect">
            <a:avLst/>
          </a:prstGeom>
          <a:noFill/>
          <a:ln>
            <a:noFill/>
          </a:ln>
        </p:spPr>
        <p:txBody>
          <a:bodyPr anchorCtr="0" anchor="t" bIns="75600" lIns="75600" spcFirstLastPara="1" rIns="75600" wrap="square" tIns="75600">
            <a:noAutofit/>
          </a:bodyPr>
          <a:lstStyle>
            <a:lvl1pPr lvl="0" marR="0" rtl="0" algn="r">
              <a:lnSpc>
                <a:spcPct val="100000"/>
              </a:lnSpc>
              <a:spcBef>
                <a:spcPts val="0"/>
              </a:spcBef>
              <a:spcAft>
                <a:spcPts val="0"/>
              </a:spcAft>
              <a:buSzPts val="1200"/>
              <a:buNone/>
              <a:defRPr b="1" i="0" sz="8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9pPr>
          </a:lstStyle>
          <a:p/>
        </p:txBody>
      </p:sp>
      <p:sp>
        <p:nvSpPr>
          <p:cNvPr id="250" name="Google Shape;250;p27"/>
          <p:cNvSpPr txBox="1"/>
          <p:nvPr>
            <p:ph idx="11" type="ftr"/>
          </p:nvPr>
        </p:nvSpPr>
        <p:spPr>
          <a:xfrm>
            <a:off x="436859" y="5285103"/>
            <a:ext cx="3191400" cy="252000"/>
          </a:xfrm>
          <a:prstGeom prst="rect">
            <a:avLst/>
          </a:prstGeom>
          <a:noFill/>
          <a:ln>
            <a:noFill/>
          </a:ln>
        </p:spPr>
        <p:txBody>
          <a:bodyPr anchorCtr="0" anchor="b" bIns="75600" lIns="75600" spcFirstLastPara="1" rIns="75600" wrap="square" tIns="75600">
            <a:noAutofit/>
          </a:bodyPr>
          <a:lstStyle>
            <a:lvl1pPr lvl="0" marR="0" rtl="0" algn="l">
              <a:lnSpc>
                <a:spcPct val="100000"/>
              </a:lnSpc>
              <a:spcBef>
                <a:spcPts val="0"/>
              </a:spcBef>
              <a:spcAft>
                <a:spcPts val="0"/>
              </a:spcAft>
              <a:buSzPts val="1200"/>
              <a:buNone/>
              <a:defRPr b="1" i="0" sz="8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9pPr>
          </a:lstStyle>
          <a:p/>
        </p:txBody>
      </p:sp>
      <p:sp>
        <p:nvSpPr>
          <p:cNvPr id="251" name="Google Shape;251;p27"/>
          <p:cNvSpPr/>
          <p:nvPr/>
        </p:nvSpPr>
        <p:spPr>
          <a:xfrm>
            <a:off x="8630222" y="0"/>
            <a:ext cx="567000" cy="945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52" name="Google Shape;252;p27"/>
          <p:cNvSpPr txBox="1"/>
          <p:nvPr>
            <p:ph idx="12" type="sldNum"/>
          </p:nvPr>
        </p:nvSpPr>
        <p:spPr>
          <a:xfrm>
            <a:off x="8559717" y="244524"/>
            <a:ext cx="693000" cy="634800"/>
          </a:xfrm>
          <a:prstGeom prst="rect">
            <a:avLst/>
          </a:prstGeom>
          <a:noFill/>
          <a:ln>
            <a:noFill/>
          </a:ln>
        </p:spPr>
        <p:txBody>
          <a:bodyPr anchorCtr="0" anchor="b" bIns="37775" lIns="75600" spcFirstLastPara="1" rIns="75600" wrap="square" tIns="37775">
            <a:noAutofit/>
          </a:bodyPr>
          <a:lstStyle>
            <a:lvl1pPr indent="0" lvl="0"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6">
  <p:cSld name="TITLE_4">
    <p:bg>
      <p:bgPr>
        <a:blipFill>
          <a:blip r:embed="rId2">
            <a:alphaModFix/>
          </a:blip>
          <a:stretch>
            <a:fillRect/>
          </a:stretch>
        </a:blipFill>
      </p:bgPr>
    </p:bg>
    <p:spTree>
      <p:nvGrpSpPr>
        <p:cNvPr id="253" name="Shape 253"/>
        <p:cNvGrpSpPr/>
        <p:nvPr/>
      </p:nvGrpSpPr>
      <p:grpSpPr>
        <a:xfrm>
          <a:off x="0" y="0"/>
          <a:ext cx="0" cy="0"/>
          <a:chOff x="0" y="0"/>
          <a:chExt cx="0" cy="0"/>
        </a:xfrm>
      </p:grpSpPr>
      <p:pic>
        <p:nvPicPr>
          <p:cNvPr descr="Celestia-R1---OverlayTitleHD.png" id="254" name="Google Shape;254;p28"/>
          <p:cNvPicPr preferRelativeResize="0"/>
          <p:nvPr/>
        </p:nvPicPr>
        <p:blipFill rotWithShape="1">
          <a:blip r:embed="rId3">
            <a:alphaModFix/>
          </a:blip>
          <a:srcRect b="0" l="0" r="0" t="0"/>
          <a:stretch/>
        </p:blipFill>
        <p:spPr>
          <a:xfrm>
            <a:off x="1" y="0"/>
            <a:ext cx="10077893" cy="5668863"/>
          </a:xfrm>
          <a:prstGeom prst="rect">
            <a:avLst/>
          </a:prstGeom>
          <a:noFill/>
          <a:ln>
            <a:noFill/>
          </a:ln>
        </p:spPr>
      </p:pic>
      <p:sp>
        <p:nvSpPr>
          <p:cNvPr id="255" name="Google Shape;255;p28"/>
          <p:cNvSpPr txBox="1"/>
          <p:nvPr>
            <p:ph type="ctrTitle"/>
          </p:nvPr>
        </p:nvSpPr>
        <p:spPr>
          <a:xfrm>
            <a:off x="3276202" y="1624158"/>
            <a:ext cx="5951100" cy="2002200"/>
          </a:xfrm>
          <a:prstGeom prst="rect">
            <a:avLst/>
          </a:prstGeom>
          <a:noFill/>
          <a:ln>
            <a:noFill/>
          </a:ln>
        </p:spPr>
        <p:txBody>
          <a:bodyPr anchorCtr="0" anchor="b" bIns="75600" lIns="75600" spcFirstLastPara="1" rIns="75600" wrap="square" tIns="75600">
            <a:noAutofit/>
          </a:bodyPr>
          <a:lstStyle>
            <a:lvl1pPr lvl="0" marR="0" rtl="0" algn="r">
              <a:lnSpc>
                <a:spcPct val="100000"/>
              </a:lnSpc>
              <a:spcBef>
                <a:spcPts val="0"/>
              </a:spcBef>
              <a:spcAft>
                <a:spcPts val="0"/>
              </a:spcAft>
              <a:buClr>
                <a:schemeClr val="lt1"/>
              </a:buClr>
              <a:buSzPts val="1200"/>
              <a:buFont typeface="Calibri"/>
              <a:buNone/>
              <a:defRPr b="0" i="0" sz="40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2pPr>
            <a:lvl3pPr lvl="2"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3pPr>
            <a:lvl4pPr lvl="3"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4pPr>
            <a:lvl5pPr lvl="4"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5pPr>
            <a:lvl6pPr lvl="5"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6pPr>
            <a:lvl7pPr lvl="6"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7pPr>
            <a:lvl8pPr lvl="7"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8pPr>
            <a:lvl9pPr lvl="8"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9pPr>
          </a:lstStyle>
          <a:p/>
        </p:txBody>
      </p:sp>
      <p:sp>
        <p:nvSpPr>
          <p:cNvPr id="256" name="Google Shape;256;p28"/>
          <p:cNvSpPr txBox="1"/>
          <p:nvPr>
            <p:ph idx="1" type="subTitle"/>
          </p:nvPr>
        </p:nvSpPr>
        <p:spPr>
          <a:xfrm>
            <a:off x="3276202" y="3626351"/>
            <a:ext cx="5951100" cy="1162200"/>
          </a:xfrm>
          <a:prstGeom prst="rect">
            <a:avLst/>
          </a:prstGeom>
          <a:noFill/>
          <a:ln>
            <a:noFill/>
          </a:ln>
        </p:spPr>
        <p:txBody>
          <a:bodyPr anchorCtr="0" anchor="t" bIns="75600" lIns="75600" spcFirstLastPara="1" rIns="75600" wrap="square" tIns="75600">
            <a:noAutofit/>
          </a:bodyPr>
          <a:lstStyle>
            <a:lvl1pPr lvl="0" marR="0" rtl="0" algn="r">
              <a:lnSpc>
                <a:spcPct val="100000"/>
              </a:lnSpc>
              <a:spcBef>
                <a:spcPts val="0"/>
              </a:spcBef>
              <a:spcAft>
                <a:spcPts val="0"/>
              </a:spcAft>
              <a:buClr>
                <a:schemeClr val="lt1"/>
              </a:buClr>
              <a:buSzPts val="1500"/>
              <a:buFont typeface="Arial"/>
              <a:buNone/>
              <a:defRPr b="0" i="0" sz="1500" u="none" cap="none" strike="noStrike">
                <a:solidFill>
                  <a:schemeClr val="lt1"/>
                </a:solidFill>
                <a:latin typeface="Calibri"/>
                <a:ea typeface="Calibri"/>
                <a:cs typeface="Calibri"/>
                <a:sym typeface="Calibri"/>
              </a:defRPr>
            </a:lvl1pPr>
            <a:lvl2pPr lvl="1" marR="0" rtl="0" algn="ctr">
              <a:lnSpc>
                <a:spcPct val="100000"/>
              </a:lnSpc>
              <a:spcBef>
                <a:spcPts val="800"/>
              </a:spcBef>
              <a:spcAft>
                <a:spcPts val="0"/>
              </a:spcAft>
              <a:buClr>
                <a:schemeClr val="lt1"/>
              </a:buClr>
              <a:buSzPts val="1300"/>
              <a:buFont typeface="Arial"/>
              <a:buNone/>
              <a:defRPr b="0" i="0" sz="1300" u="none" cap="none" strike="noStrike">
                <a:solidFill>
                  <a:schemeClr val="lt1"/>
                </a:solidFill>
                <a:latin typeface="Calibri"/>
                <a:ea typeface="Calibri"/>
                <a:cs typeface="Calibri"/>
                <a:sym typeface="Calibri"/>
              </a:defRPr>
            </a:lvl2pPr>
            <a:lvl3pPr lvl="2" marR="0" rtl="0" algn="ctr">
              <a:lnSpc>
                <a:spcPct val="100000"/>
              </a:lnSpc>
              <a:spcBef>
                <a:spcPts val="8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3pPr>
            <a:lvl4pPr lvl="3" marR="0" rtl="0" algn="ctr">
              <a:lnSpc>
                <a:spcPct val="100000"/>
              </a:lnSpc>
              <a:spcBef>
                <a:spcPts val="800"/>
              </a:spcBef>
              <a:spcAft>
                <a:spcPts val="0"/>
              </a:spcAft>
              <a:buClr>
                <a:schemeClr val="lt1"/>
              </a:buClr>
              <a:buSzPts val="1000"/>
              <a:buFont typeface="Arial"/>
              <a:buNone/>
              <a:defRPr b="0" i="0" sz="1000" u="none" cap="none" strike="noStrike">
                <a:solidFill>
                  <a:schemeClr val="lt1"/>
                </a:solidFill>
                <a:latin typeface="Calibri"/>
                <a:ea typeface="Calibri"/>
                <a:cs typeface="Calibri"/>
                <a:sym typeface="Calibri"/>
              </a:defRPr>
            </a:lvl4pPr>
            <a:lvl5pPr lvl="4" marR="0" rtl="0" algn="ctr">
              <a:lnSpc>
                <a:spcPct val="100000"/>
              </a:lnSpc>
              <a:spcBef>
                <a:spcPts val="800"/>
              </a:spcBef>
              <a:spcAft>
                <a:spcPts val="0"/>
              </a:spcAft>
              <a:buClr>
                <a:schemeClr val="lt1"/>
              </a:buClr>
              <a:buSzPts val="1000"/>
              <a:buFont typeface="Arial"/>
              <a:buNone/>
              <a:defRPr b="0" i="0" sz="1000" u="none" cap="none" strike="noStrike">
                <a:solidFill>
                  <a:schemeClr val="lt1"/>
                </a:solidFill>
                <a:latin typeface="Calibri"/>
                <a:ea typeface="Calibri"/>
                <a:cs typeface="Calibri"/>
                <a:sym typeface="Calibri"/>
              </a:defRPr>
            </a:lvl5pPr>
            <a:lvl6pPr lvl="5" marR="0" rtl="0" algn="ctr">
              <a:lnSpc>
                <a:spcPct val="100000"/>
              </a:lnSpc>
              <a:spcBef>
                <a:spcPts val="800"/>
              </a:spcBef>
              <a:spcAft>
                <a:spcPts val="0"/>
              </a:spcAft>
              <a:buClr>
                <a:schemeClr val="lt1"/>
              </a:buClr>
              <a:buSzPts val="1000"/>
              <a:buFont typeface="Arial"/>
              <a:buNone/>
              <a:defRPr b="0" i="0" sz="1000" u="none" cap="none" strike="noStrike">
                <a:solidFill>
                  <a:schemeClr val="lt1"/>
                </a:solidFill>
                <a:latin typeface="Calibri"/>
                <a:ea typeface="Calibri"/>
                <a:cs typeface="Calibri"/>
                <a:sym typeface="Calibri"/>
              </a:defRPr>
            </a:lvl6pPr>
            <a:lvl7pPr lvl="6" marR="0" rtl="0" algn="ctr">
              <a:lnSpc>
                <a:spcPct val="100000"/>
              </a:lnSpc>
              <a:spcBef>
                <a:spcPts val="800"/>
              </a:spcBef>
              <a:spcAft>
                <a:spcPts val="0"/>
              </a:spcAft>
              <a:buClr>
                <a:schemeClr val="lt1"/>
              </a:buClr>
              <a:buSzPts val="1000"/>
              <a:buFont typeface="Arial"/>
              <a:buNone/>
              <a:defRPr b="0" i="0" sz="1000" u="none" cap="none" strike="noStrike">
                <a:solidFill>
                  <a:schemeClr val="lt1"/>
                </a:solidFill>
                <a:latin typeface="Calibri"/>
                <a:ea typeface="Calibri"/>
                <a:cs typeface="Calibri"/>
                <a:sym typeface="Calibri"/>
              </a:defRPr>
            </a:lvl7pPr>
            <a:lvl8pPr lvl="7" marR="0" rtl="0" algn="ctr">
              <a:lnSpc>
                <a:spcPct val="100000"/>
              </a:lnSpc>
              <a:spcBef>
                <a:spcPts val="800"/>
              </a:spcBef>
              <a:spcAft>
                <a:spcPts val="0"/>
              </a:spcAft>
              <a:buClr>
                <a:schemeClr val="lt1"/>
              </a:buClr>
              <a:buSzPts val="1000"/>
              <a:buFont typeface="Arial"/>
              <a:buNone/>
              <a:defRPr b="0" i="0" sz="1000" u="none" cap="none" strike="noStrike">
                <a:solidFill>
                  <a:schemeClr val="lt1"/>
                </a:solidFill>
                <a:latin typeface="Calibri"/>
                <a:ea typeface="Calibri"/>
                <a:cs typeface="Calibri"/>
                <a:sym typeface="Calibri"/>
              </a:defRPr>
            </a:lvl8pPr>
            <a:lvl9pPr lvl="8" marR="0" rtl="0" algn="ctr">
              <a:lnSpc>
                <a:spcPct val="100000"/>
              </a:lnSpc>
              <a:spcBef>
                <a:spcPts val="800"/>
              </a:spcBef>
              <a:spcAft>
                <a:spcPts val="800"/>
              </a:spcAft>
              <a:buClr>
                <a:schemeClr val="lt1"/>
              </a:buClr>
              <a:buSzPts val="1000"/>
              <a:buFont typeface="Arial"/>
              <a:buNone/>
              <a:defRPr b="0" i="0" sz="1000" u="none" cap="none" strike="noStrike">
                <a:solidFill>
                  <a:schemeClr val="lt1"/>
                </a:solidFill>
                <a:latin typeface="Calibri"/>
                <a:ea typeface="Calibri"/>
                <a:cs typeface="Calibri"/>
                <a:sym typeface="Calibri"/>
              </a:defRPr>
            </a:lvl9pPr>
          </a:lstStyle>
          <a:p/>
        </p:txBody>
      </p:sp>
      <p:sp>
        <p:nvSpPr>
          <p:cNvPr id="257" name="Google Shape;257;p28"/>
          <p:cNvSpPr txBox="1"/>
          <p:nvPr>
            <p:ph idx="10" type="dt"/>
          </p:nvPr>
        </p:nvSpPr>
        <p:spPr>
          <a:xfrm>
            <a:off x="7385643" y="4854096"/>
            <a:ext cx="1323000" cy="312300"/>
          </a:xfrm>
          <a:prstGeom prst="rect">
            <a:avLst/>
          </a:prstGeom>
          <a:noFill/>
          <a:ln>
            <a:noFill/>
          </a:ln>
        </p:spPr>
        <p:txBody>
          <a:bodyPr anchorCtr="0" anchor="ctr" bIns="75600" lIns="75600" spcFirstLastPara="1" rIns="75600" wrap="square" tIns="75600">
            <a:noAutofit/>
          </a:bodyPr>
          <a:lstStyle>
            <a:lvl1pPr lvl="0" marR="0" rtl="0" algn="r">
              <a:lnSpc>
                <a:spcPct val="100000"/>
              </a:lnSpc>
              <a:spcBef>
                <a:spcPts val="0"/>
              </a:spcBef>
              <a:spcAft>
                <a:spcPts val="0"/>
              </a:spcAft>
              <a:buClr>
                <a:schemeClr val="lt1"/>
              </a:buClr>
              <a:buSzPts val="1200"/>
              <a:buFont typeface="Calibri"/>
              <a:buNone/>
              <a:defRPr b="0" i="0" sz="8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9pPr>
          </a:lstStyle>
          <a:p/>
        </p:txBody>
      </p:sp>
      <p:sp>
        <p:nvSpPr>
          <p:cNvPr id="258" name="Google Shape;258;p28"/>
          <p:cNvSpPr txBox="1"/>
          <p:nvPr>
            <p:ph idx="11" type="ftr"/>
          </p:nvPr>
        </p:nvSpPr>
        <p:spPr>
          <a:xfrm>
            <a:off x="3276202" y="4854096"/>
            <a:ext cx="4046400" cy="312300"/>
          </a:xfrm>
          <a:prstGeom prst="rect">
            <a:avLst/>
          </a:prstGeom>
          <a:noFill/>
          <a:ln>
            <a:noFill/>
          </a:ln>
        </p:spPr>
        <p:txBody>
          <a:bodyPr anchorCtr="0" anchor="ctr" bIns="75600" lIns="75600" spcFirstLastPara="1" rIns="75600" wrap="square" tIns="75600">
            <a:noAutofit/>
          </a:bodyPr>
          <a:lstStyle>
            <a:lvl1pPr lvl="0" marR="0" rtl="0" algn="l">
              <a:lnSpc>
                <a:spcPct val="100000"/>
              </a:lnSpc>
              <a:spcBef>
                <a:spcPts val="0"/>
              </a:spcBef>
              <a:spcAft>
                <a:spcPts val="0"/>
              </a:spcAft>
              <a:buClr>
                <a:schemeClr val="lt1"/>
              </a:buClr>
              <a:buSzPts val="1200"/>
              <a:buFont typeface="Calibri"/>
              <a:buNone/>
              <a:defRPr b="0" i="0" sz="8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9pPr>
          </a:lstStyle>
          <a:p/>
        </p:txBody>
      </p:sp>
      <p:sp>
        <p:nvSpPr>
          <p:cNvPr id="259" name="Google Shape;259;p28"/>
          <p:cNvSpPr txBox="1"/>
          <p:nvPr>
            <p:ph idx="12" type="sldNum"/>
          </p:nvPr>
        </p:nvSpPr>
        <p:spPr>
          <a:xfrm>
            <a:off x="8771730" y="4854096"/>
            <a:ext cx="455700" cy="312300"/>
          </a:xfrm>
          <a:prstGeom prst="rect">
            <a:avLst/>
          </a:prstGeom>
          <a:noFill/>
          <a:ln>
            <a:noFill/>
          </a:ln>
        </p:spPr>
        <p:txBody>
          <a:bodyPr anchorCtr="0" anchor="ctr" bIns="37775" lIns="75600" spcFirstLastPara="1" rIns="75600" wrap="square" tIns="37775">
            <a:no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6" showMasterSp="0">
  <p:cSld name="SECTION_HEADER_7">
    <p:spTree>
      <p:nvGrpSpPr>
        <p:cNvPr id="260" name="Shape 260"/>
        <p:cNvGrpSpPr/>
        <p:nvPr/>
      </p:nvGrpSpPr>
      <p:grpSpPr>
        <a:xfrm>
          <a:off x="0" y="0"/>
          <a:ext cx="0" cy="0"/>
          <a:chOff x="0" y="0"/>
          <a:chExt cx="0" cy="0"/>
        </a:xfrm>
      </p:grpSpPr>
      <p:grpSp>
        <p:nvGrpSpPr>
          <p:cNvPr id="261" name="Google Shape;261;p29"/>
          <p:cNvGrpSpPr/>
          <p:nvPr/>
        </p:nvGrpSpPr>
        <p:grpSpPr>
          <a:xfrm>
            <a:off x="0" y="-1962"/>
            <a:ext cx="10080346" cy="5678345"/>
            <a:chOff x="0" y="-2373"/>
            <a:chExt cx="12192000" cy="6867027"/>
          </a:xfrm>
        </p:grpSpPr>
        <p:sp>
          <p:nvSpPr>
            <p:cNvPr id="262" name="Google Shape;262;p29"/>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63" name="Google Shape;263;p29"/>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64" name="Google Shape;264;p29"/>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65" name="Google Shape;265;p29"/>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66" name="Google Shape;266;p29"/>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67" name="Google Shape;267;p29"/>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68" name="Google Shape;268;p29"/>
            <p:cNvSpPr/>
            <p:nvPr/>
          </p:nvSpPr>
          <p:spPr>
            <a:xfrm>
              <a:off x="7289800" y="402165"/>
              <a:ext cx="4479000" cy="6053700"/>
            </a:xfrm>
            <a:prstGeom prst="rect">
              <a:avLst/>
            </a:prstGeom>
            <a:solidFill>
              <a:schemeClr val="lt1"/>
            </a:soli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69" name="Google Shape;269;p29"/>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70" name="Google Shape;270;p29"/>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271" name="Google Shape;271;p29"/>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272" name="Google Shape;272;p29"/>
          <p:cNvSpPr txBox="1"/>
          <p:nvPr>
            <p:ph type="title"/>
          </p:nvPr>
        </p:nvSpPr>
        <p:spPr>
          <a:xfrm>
            <a:off x="954944" y="2214016"/>
            <a:ext cx="3597300" cy="1888500"/>
          </a:xfrm>
          <a:prstGeom prst="rect">
            <a:avLst/>
          </a:prstGeom>
          <a:noFill/>
          <a:ln>
            <a:noFill/>
          </a:ln>
        </p:spPr>
        <p:txBody>
          <a:bodyPr anchorCtr="0" anchor="ctr" bIns="75600" lIns="75600" spcFirstLastPara="1" rIns="75600" wrap="square" tIns="75600">
            <a:noAutofit/>
          </a:bodyPr>
          <a:lstStyle>
            <a:lvl1pPr lvl="0" marR="0" rtl="0" algn="l">
              <a:lnSpc>
                <a:spcPct val="100000"/>
              </a:lnSpc>
              <a:spcBef>
                <a:spcPts val="0"/>
              </a:spcBef>
              <a:spcAft>
                <a:spcPts val="0"/>
              </a:spcAft>
              <a:buClr>
                <a:schemeClr val="lt2"/>
              </a:buClr>
              <a:buSzPts val="1200"/>
              <a:buFont typeface="Century Gothic"/>
              <a:buNone/>
              <a:defRPr b="0" i="0" sz="33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2"/>
                </a:solidFill>
              </a:defRPr>
            </a:lvl2pPr>
            <a:lvl3pPr lvl="2" marR="0" rtl="0" algn="l">
              <a:lnSpc>
                <a:spcPct val="100000"/>
              </a:lnSpc>
              <a:spcBef>
                <a:spcPts val="0"/>
              </a:spcBef>
              <a:spcAft>
                <a:spcPts val="0"/>
              </a:spcAft>
              <a:buSzPts val="1200"/>
              <a:buNone/>
              <a:defRPr b="0" i="0" sz="1500" u="none" cap="none" strike="noStrike">
                <a:solidFill>
                  <a:schemeClr val="dk2"/>
                </a:solidFill>
              </a:defRPr>
            </a:lvl3pPr>
            <a:lvl4pPr lvl="3" marR="0" rtl="0" algn="l">
              <a:lnSpc>
                <a:spcPct val="100000"/>
              </a:lnSpc>
              <a:spcBef>
                <a:spcPts val="0"/>
              </a:spcBef>
              <a:spcAft>
                <a:spcPts val="0"/>
              </a:spcAft>
              <a:buSzPts val="1200"/>
              <a:buNone/>
              <a:defRPr b="0" i="0" sz="1500" u="none" cap="none" strike="noStrike">
                <a:solidFill>
                  <a:schemeClr val="dk2"/>
                </a:solidFill>
              </a:defRPr>
            </a:lvl4pPr>
            <a:lvl5pPr lvl="4" marR="0" rtl="0" algn="l">
              <a:lnSpc>
                <a:spcPct val="100000"/>
              </a:lnSpc>
              <a:spcBef>
                <a:spcPts val="0"/>
              </a:spcBef>
              <a:spcAft>
                <a:spcPts val="0"/>
              </a:spcAft>
              <a:buSzPts val="1200"/>
              <a:buNone/>
              <a:defRPr b="0" i="0" sz="1500" u="none" cap="none" strike="noStrike">
                <a:solidFill>
                  <a:schemeClr val="dk2"/>
                </a:solidFill>
              </a:defRPr>
            </a:lvl5pPr>
            <a:lvl6pPr lvl="5" marR="0" rtl="0" algn="l">
              <a:lnSpc>
                <a:spcPct val="100000"/>
              </a:lnSpc>
              <a:spcBef>
                <a:spcPts val="0"/>
              </a:spcBef>
              <a:spcAft>
                <a:spcPts val="0"/>
              </a:spcAft>
              <a:buSzPts val="1200"/>
              <a:buNone/>
              <a:defRPr b="0" i="0" sz="1500" u="none" cap="none" strike="noStrike">
                <a:solidFill>
                  <a:schemeClr val="dk2"/>
                </a:solidFill>
              </a:defRPr>
            </a:lvl6pPr>
            <a:lvl7pPr lvl="6" marR="0" rtl="0" algn="l">
              <a:lnSpc>
                <a:spcPct val="100000"/>
              </a:lnSpc>
              <a:spcBef>
                <a:spcPts val="0"/>
              </a:spcBef>
              <a:spcAft>
                <a:spcPts val="0"/>
              </a:spcAft>
              <a:buSzPts val="1200"/>
              <a:buNone/>
              <a:defRPr b="0" i="0" sz="1500" u="none" cap="none" strike="noStrike">
                <a:solidFill>
                  <a:schemeClr val="dk2"/>
                </a:solidFill>
              </a:defRPr>
            </a:lvl7pPr>
            <a:lvl8pPr lvl="7" marR="0" rtl="0" algn="l">
              <a:lnSpc>
                <a:spcPct val="100000"/>
              </a:lnSpc>
              <a:spcBef>
                <a:spcPts val="0"/>
              </a:spcBef>
              <a:spcAft>
                <a:spcPts val="0"/>
              </a:spcAft>
              <a:buSzPts val="1200"/>
              <a:buNone/>
              <a:defRPr b="0" i="0" sz="1500" u="none" cap="none" strike="noStrike">
                <a:solidFill>
                  <a:schemeClr val="dk2"/>
                </a:solidFill>
              </a:defRPr>
            </a:lvl8pPr>
            <a:lvl9pPr lvl="8" marR="0" rtl="0" algn="l">
              <a:lnSpc>
                <a:spcPct val="100000"/>
              </a:lnSpc>
              <a:spcBef>
                <a:spcPts val="0"/>
              </a:spcBef>
              <a:spcAft>
                <a:spcPts val="0"/>
              </a:spcAft>
              <a:buSzPts val="1200"/>
              <a:buNone/>
              <a:defRPr b="0" i="0" sz="1500" u="none" cap="none" strike="noStrike">
                <a:solidFill>
                  <a:schemeClr val="dk2"/>
                </a:solidFill>
              </a:defRPr>
            </a:lvl9pPr>
          </a:lstStyle>
          <a:p/>
        </p:txBody>
      </p:sp>
      <p:sp>
        <p:nvSpPr>
          <p:cNvPr id="273" name="Google Shape;273;p29"/>
          <p:cNvSpPr txBox="1"/>
          <p:nvPr>
            <p:ph idx="1" type="body"/>
          </p:nvPr>
        </p:nvSpPr>
        <p:spPr>
          <a:xfrm>
            <a:off x="5701405" y="2214015"/>
            <a:ext cx="3105000" cy="1888500"/>
          </a:xfrm>
          <a:prstGeom prst="rect">
            <a:avLst/>
          </a:prstGeom>
          <a:noFill/>
          <a:ln>
            <a:noFill/>
          </a:ln>
        </p:spPr>
        <p:txBody>
          <a:bodyPr anchorCtr="0" anchor="ctr" bIns="75600" lIns="75600" spcFirstLastPara="1" rIns="75600" wrap="square" tIns="75600">
            <a:normAutofit/>
          </a:bodyPr>
          <a:lstStyle>
            <a:lvl1pPr indent="-228600" lvl="0" marL="457200" marR="0" rtl="0" algn="l">
              <a:lnSpc>
                <a:spcPct val="100000"/>
              </a:lnSpc>
              <a:spcBef>
                <a:spcPts val="800"/>
              </a:spcBef>
              <a:spcAft>
                <a:spcPts val="0"/>
              </a:spcAft>
              <a:buClr>
                <a:schemeClr val="accent1"/>
              </a:buClr>
              <a:buSzPts val="1200"/>
              <a:buFont typeface="Noto Sans Symbols"/>
              <a:buNone/>
              <a:defRPr b="0" i="0" sz="17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800"/>
              </a:spcBef>
              <a:spcAft>
                <a:spcPts val="0"/>
              </a:spcAft>
              <a:buClr>
                <a:schemeClr val="accent1"/>
              </a:buClr>
              <a:buSzPts val="1100"/>
              <a:buFont typeface="Noto Sans Symbols"/>
              <a:buNone/>
              <a:defRPr b="0" i="0" sz="15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800"/>
              </a:spcBef>
              <a:spcAft>
                <a:spcPts val="0"/>
              </a:spcAft>
              <a:buClr>
                <a:schemeClr val="accent1"/>
              </a:buClr>
              <a:buSzPts val="900"/>
              <a:buFont typeface="Noto Sans Symbols"/>
              <a:buNone/>
              <a:defRPr b="0" i="0" sz="13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9pPr>
          </a:lstStyle>
          <a:p/>
        </p:txBody>
      </p:sp>
      <p:sp>
        <p:nvSpPr>
          <p:cNvPr id="274" name="Google Shape;274;p29"/>
          <p:cNvSpPr txBox="1"/>
          <p:nvPr>
            <p:ph idx="10" type="dt"/>
          </p:nvPr>
        </p:nvSpPr>
        <p:spPr>
          <a:xfrm>
            <a:off x="8806440" y="5286941"/>
            <a:ext cx="819000" cy="252000"/>
          </a:xfrm>
          <a:prstGeom prst="rect">
            <a:avLst/>
          </a:prstGeom>
          <a:noFill/>
          <a:ln>
            <a:noFill/>
          </a:ln>
        </p:spPr>
        <p:txBody>
          <a:bodyPr anchorCtr="0" anchor="t" bIns="75600" lIns="75600" spcFirstLastPara="1" rIns="75600" wrap="square" tIns="75600">
            <a:noAutofit/>
          </a:bodyPr>
          <a:lstStyle>
            <a:lvl1pPr lvl="0" marR="0" rtl="0" algn="r">
              <a:lnSpc>
                <a:spcPct val="100000"/>
              </a:lnSpc>
              <a:spcBef>
                <a:spcPts val="0"/>
              </a:spcBef>
              <a:spcAft>
                <a:spcPts val="0"/>
              </a:spcAft>
              <a:buSzPts val="1200"/>
              <a:buNone/>
              <a:defRPr b="1" i="0" sz="8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9pPr>
          </a:lstStyle>
          <a:p/>
        </p:txBody>
      </p:sp>
      <p:sp>
        <p:nvSpPr>
          <p:cNvPr id="275" name="Google Shape;275;p29"/>
          <p:cNvSpPr txBox="1"/>
          <p:nvPr>
            <p:ph idx="11" type="ftr"/>
          </p:nvPr>
        </p:nvSpPr>
        <p:spPr>
          <a:xfrm>
            <a:off x="436859" y="5285103"/>
            <a:ext cx="3191400" cy="252000"/>
          </a:xfrm>
          <a:prstGeom prst="rect">
            <a:avLst/>
          </a:prstGeom>
          <a:noFill/>
          <a:ln>
            <a:noFill/>
          </a:ln>
        </p:spPr>
        <p:txBody>
          <a:bodyPr anchorCtr="0" anchor="b" bIns="75600" lIns="75600" spcFirstLastPara="1" rIns="75600" wrap="square" tIns="75600">
            <a:noAutofit/>
          </a:bodyPr>
          <a:lstStyle>
            <a:lvl1pPr lvl="0" marR="0" rtl="0" algn="l">
              <a:lnSpc>
                <a:spcPct val="100000"/>
              </a:lnSpc>
              <a:spcBef>
                <a:spcPts val="0"/>
              </a:spcBef>
              <a:spcAft>
                <a:spcPts val="0"/>
              </a:spcAft>
              <a:buSzPts val="1200"/>
              <a:buNone/>
              <a:defRPr b="1" i="0" sz="8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9pPr>
          </a:lstStyle>
          <a:p/>
        </p:txBody>
      </p:sp>
      <p:sp>
        <p:nvSpPr>
          <p:cNvPr id="276" name="Google Shape;276;p29"/>
          <p:cNvSpPr/>
          <p:nvPr/>
        </p:nvSpPr>
        <p:spPr>
          <a:xfrm>
            <a:off x="8630222" y="0"/>
            <a:ext cx="567000" cy="945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77" name="Google Shape;277;p29"/>
          <p:cNvSpPr txBox="1"/>
          <p:nvPr>
            <p:ph idx="12" type="sldNum"/>
          </p:nvPr>
        </p:nvSpPr>
        <p:spPr>
          <a:xfrm>
            <a:off x="8559717" y="244524"/>
            <a:ext cx="693000" cy="634800"/>
          </a:xfrm>
          <a:prstGeom prst="rect">
            <a:avLst/>
          </a:prstGeom>
          <a:noFill/>
          <a:ln>
            <a:noFill/>
          </a:ln>
        </p:spPr>
        <p:txBody>
          <a:bodyPr anchorCtr="0" anchor="b" bIns="37775" lIns="75600" spcFirstLastPara="1" rIns="75600" wrap="square" tIns="37775">
            <a:noAutofit/>
          </a:bodyPr>
          <a:lstStyle>
            <a:lvl1pPr indent="0" lvl="0"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7">
  <p:cSld name="TITLE_AND_BODY_5">
    <p:spTree>
      <p:nvGrpSpPr>
        <p:cNvPr id="278" name="Shape 278"/>
        <p:cNvGrpSpPr/>
        <p:nvPr/>
      </p:nvGrpSpPr>
      <p:grpSpPr>
        <a:xfrm>
          <a:off x="0" y="0"/>
          <a:ext cx="0" cy="0"/>
          <a:chOff x="0" y="0"/>
          <a:chExt cx="0" cy="0"/>
        </a:xfrm>
      </p:grpSpPr>
      <p:sp>
        <p:nvSpPr>
          <p:cNvPr id="279" name="Google Shape;279;p30"/>
          <p:cNvSpPr txBox="1"/>
          <p:nvPr>
            <p:ph type="title"/>
          </p:nvPr>
        </p:nvSpPr>
        <p:spPr>
          <a:xfrm>
            <a:off x="504000" y="226080"/>
            <a:ext cx="9071700" cy="9465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dk1"/>
              </a:buClr>
              <a:buSzPts val="1800"/>
              <a:buChar char="●"/>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80" name="Google Shape;280;p30"/>
          <p:cNvSpPr txBox="1"/>
          <p:nvPr>
            <p:ph idx="1" type="subTitle"/>
          </p:nvPr>
        </p:nvSpPr>
        <p:spPr>
          <a:xfrm>
            <a:off x="504000" y="1326600"/>
            <a:ext cx="9071700" cy="3288300"/>
          </a:xfrm>
          <a:prstGeom prst="rect">
            <a:avLst/>
          </a:prstGeom>
          <a:noFill/>
          <a:ln>
            <a:noFill/>
          </a:ln>
        </p:spPr>
        <p:txBody>
          <a:bodyPr anchorCtr="0" anchor="ctr" bIns="0" lIns="0" spcFirstLastPara="1" rIns="0" wrap="square" tIns="0">
            <a:normAutofit/>
          </a:bodyPr>
          <a:lstStyle>
            <a:lvl1pPr lvl="0" rtl="0" algn="l">
              <a:lnSpc>
                <a:spcPct val="90000"/>
              </a:lnSpc>
              <a:spcBef>
                <a:spcPts val="1000"/>
              </a:spcBef>
              <a:spcAft>
                <a:spcPts val="0"/>
              </a:spcAft>
              <a:buClr>
                <a:schemeClr val="dk1"/>
              </a:buClr>
              <a:buSzPts val="1800"/>
              <a:buChar char="●"/>
              <a:defRPr/>
            </a:lvl1pPr>
            <a:lvl2pPr lvl="1" rtl="0" algn="l">
              <a:lnSpc>
                <a:spcPct val="90000"/>
              </a:lnSpc>
              <a:spcBef>
                <a:spcPts val="1300"/>
              </a:spcBef>
              <a:spcAft>
                <a:spcPts val="0"/>
              </a:spcAft>
              <a:buClr>
                <a:schemeClr val="dk1"/>
              </a:buClr>
              <a:buSzPts val="1800"/>
              <a:buChar char="○"/>
              <a:defRPr/>
            </a:lvl2pPr>
            <a:lvl3pPr lvl="2" rtl="0" algn="l">
              <a:lnSpc>
                <a:spcPct val="90000"/>
              </a:lnSpc>
              <a:spcBef>
                <a:spcPts val="1300"/>
              </a:spcBef>
              <a:spcAft>
                <a:spcPts val="0"/>
              </a:spcAft>
              <a:buClr>
                <a:schemeClr val="dk1"/>
              </a:buClr>
              <a:buSzPts val="1800"/>
              <a:buChar char="■"/>
              <a:defRPr/>
            </a:lvl3pPr>
            <a:lvl4pPr lvl="3" rtl="0" algn="l">
              <a:lnSpc>
                <a:spcPct val="90000"/>
              </a:lnSpc>
              <a:spcBef>
                <a:spcPts val="1300"/>
              </a:spcBef>
              <a:spcAft>
                <a:spcPts val="0"/>
              </a:spcAft>
              <a:buClr>
                <a:schemeClr val="dk1"/>
              </a:buClr>
              <a:buSzPts val="1800"/>
              <a:buChar char="●"/>
              <a:defRPr/>
            </a:lvl4pPr>
            <a:lvl5pPr lvl="4" rtl="0" algn="l">
              <a:lnSpc>
                <a:spcPct val="90000"/>
              </a:lnSpc>
              <a:spcBef>
                <a:spcPts val="1300"/>
              </a:spcBef>
              <a:spcAft>
                <a:spcPts val="0"/>
              </a:spcAft>
              <a:buClr>
                <a:schemeClr val="dk1"/>
              </a:buClr>
              <a:buSzPts val="1800"/>
              <a:buChar char="○"/>
              <a:defRPr/>
            </a:lvl5pPr>
            <a:lvl6pPr lvl="5" rtl="0" algn="l">
              <a:lnSpc>
                <a:spcPct val="90000"/>
              </a:lnSpc>
              <a:spcBef>
                <a:spcPts val="1300"/>
              </a:spcBef>
              <a:spcAft>
                <a:spcPts val="0"/>
              </a:spcAft>
              <a:buClr>
                <a:schemeClr val="dk1"/>
              </a:buClr>
              <a:buSzPts val="1800"/>
              <a:buChar char="■"/>
              <a:defRPr/>
            </a:lvl6pPr>
            <a:lvl7pPr lvl="6" rtl="0" algn="l">
              <a:lnSpc>
                <a:spcPct val="90000"/>
              </a:lnSpc>
              <a:spcBef>
                <a:spcPts val="1300"/>
              </a:spcBef>
              <a:spcAft>
                <a:spcPts val="0"/>
              </a:spcAft>
              <a:buClr>
                <a:schemeClr val="dk1"/>
              </a:buClr>
              <a:buSzPts val="1800"/>
              <a:buChar char="●"/>
              <a:defRPr/>
            </a:lvl7pPr>
            <a:lvl8pPr lvl="7" rtl="0" algn="l">
              <a:lnSpc>
                <a:spcPct val="90000"/>
              </a:lnSpc>
              <a:spcBef>
                <a:spcPts val="1300"/>
              </a:spcBef>
              <a:spcAft>
                <a:spcPts val="0"/>
              </a:spcAft>
              <a:buClr>
                <a:schemeClr val="dk1"/>
              </a:buClr>
              <a:buSzPts val="1800"/>
              <a:buChar char="○"/>
              <a:defRPr/>
            </a:lvl8pPr>
            <a:lvl9pPr lvl="8" rtl="0" algn="l">
              <a:lnSpc>
                <a:spcPct val="90000"/>
              </a:lnSpc>
              <a:spcBef>
                <a:spcPts val="1300"/>
              </a:spcBef>
              <a:spcAft>
                <a:spcPts val="1300"/>
              </a:spcAft>
              <a:buClr>
                <a:schemeClr val="dk1"/>
              </a:buClr>
              <a:buSzPts val="18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
    <p:spTree>
      <p:nvGrpSpPr>
        <p:cNvPr id="52" name="Shape 52"/>
        <p:cNvGrpSpPr/>
        <p:nvPr/>
      </p:nvGrpSpPr>
      <p:grpSpPr>
        <a:xfrm>
          <a:off x="0" y="0"/>
          <a:ext cx="0" cy="0"/>
          <a:chOff x="0" y="0"/>
          <a:chExt cx="0" cy="0"/>
        </a:xfrm>
      </p:grpSpPr>
      <p:sp>
        <p:nvSpPr>
          <p:cNvPr id="53" name="Google Shape;53;p4"/>
          <p:cNvSpPr/>
          <p:nvPr/>
        </p:nvSpPr>
        <p:spPr>
          <a:xfrm>
            <a:off x="0" y="721676"/>
            <a:ext cx="4813200" cy="49491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sz="1600">
              <a:solidFill>
                <a:srgbClr val="285293"/>
              </a:solidFill>
            </a:endParaRPr>
          </a:p>
        </p:txBody>
      </p:sp>
      <p:sp>
        <p:nvSpPr>
          <p:cNvPr id="54" name="Google Shape;54;p4"/>
          <p:cNvSpPr txBox="1"/>
          <p:nvPr/>
        </p:nvSpPr>
        <p:spPr>
          <a:xfrm>
            <a:off x="4868003" y="990872"/>
            <a:ext cx="4587900" cy="419100"/>
          </a:xfrm>
          <a:prstGeom prst="rect">
            <a:avLst/>
          </a:prstGeom>
          <a:noFill/>
          <a:ln>
            <a:noFill/>
          </a:ln>
        </p:spPr>
        <p:txBody>
          <a:bodyPr anchorCtr="0" anchor="t" bIns="100800" lIns="100800" spcFirstLastPara="1" rIns="100800" wrap="square" tIns="100800">
            <a:spAutoFit/>
          </a:bodyPr>
          <a:lstStyle/>
          <a:p>
            <a:pPr indent="0" lvl="0" marL="0" rtl="0" algn="l">
              <a:spcBef>
                <a:spcPts val="0"/>
              </a:spcBef>
              <a:spcAft>
                <a:spcPts val="0"/>
              </a:spcAft>
              <a:buNone/>
            </a:pPr>
            <a:r>
              <a:t/>
            </a:r>
            <a:endParaRPr/>
          </a:p>
        </p:txBody>
      </p:sp>
      <p:sp>
        <p:nvSpPr>
          <p:cNvPr id="55" name="Google Shape;55;p4"/>
          <p:cNvSpPr txBox="1"/>
          <p:nvPr>
            <p:ph idx="1" type="body"/>
          </p:nvPr>
        </p:nvSpPr>
        <p:spPr>
          <a:xfrm>
            <a:off x="4932605" y="1485605"/>
            <a:ext cx="4523400" cy="4028700"/>
          </a:xfrm>
          <a:prstGeom prst="rect">
            <a:avLst/>
          </a:prstGeom>
        </p:spPr>
        <p:txBody>
          <a:bodyPr anchorCtr="0" anchor="t" bIns="100800" lIns="100800" spcFirstLastPara="1" rIns="100800" wrap="square" tIns="100800">
            <a:normAutofit/>
          </a:bodyPr>
          <a:lstStyle>
            <a:lvl1pPr indent="-336550" lvl="0" marL="457200">
              <a:spcBef>
                <a:spcPts val="0"/>
              </a:spcBef>
              <a:spcAft>
                <a:spcPts val="0"/>
              </a:spcAft>
              <a:buClr>
                <a:srgbClr val="F98C61"/>
              </a:buClr>
              <a:buSzPts val="1700"/>
              <a:buChar char="●"/>
              <a:defRPr>
                <a:solidFill>
                  <a:srgbClr val="000000"/>
                </a:solidFill>
              </a:defRPr>
            </a:lvl1pPr>
            <a:lvl2pPr indent="-330200" lvl="1" marL="914400">
              <a:spcBef>
                <a:spcPts val="0"/>
              </a:spcBef>
              <a:spcAft>
                <a:spcPts val="0"/>
              </a:spcAft>
              <a:buClr>
                <a:srgbClr val="F98C61"/>
              </a:buClr>
              <a:buSzPts val="1600"/>
              <a:buChar char="○"/>
              <a:defRPr>
                <a:solidFill>
                  <a:srgbClr val="000000"/>
                </a:solidFill>
              </a:defRPr>
            </a:lvl2pPr>
            <a:lvl3pPr indent="-330200" lvl="2" marL="1371600">
              <a:spcBef>
                <a:spcPts val="0"/>
              </a:spcBef>
              <a:spcAft>
                <a:spcPts val="0"/>
              </a:spcAft>
              <a:buClr>
                <a:srgbClr val="E69138"/>
              </a:buClr>
              <a:buSzPts val="1600"/>
              <a:buChar char="■"/>
              <a:defRPr>
                <a:solidFill>
                  <a:srgbClr val="000000"/>
                </a:solidFill>
              </a:defRPr>
            </a:lvl3pPr>
            <a:lvl4pPr indent="-330200" lvl="3" marL="1828800">
              <a:spcBef>
                <a:spcPts val="0"/>
              </a:spcBef>
              <a:spcAft>
                <a:spcPts val="0"/>
              </a:spcAft>
              <a:buClr>
                <a:srgbClr val="000000"/>
              </a:buClr>
              <a:buSzPts val="1600"/>
              <a:buChar char="●"/>
              <a:defRPr>
                <a:solidFill>
                  <a:srgbClr val="000000"/>
                </a:solidFill>
              </a:defRPr>
            </a:lvl4pPr>
            <a:lvl5pPr indent="-336550" lvl="4" marL="2286000">
              <a:spcBef>
                <a:spcPts val="0"/>
              </a:spcBef>
              <a:spcAft>
                <a:spcPts val="0"/>
              </a:spcAft>
              <a:buClr>
                <a:srgbClr val="000000"/>
              </a:buClr>
              <a:buSzPts val="1700"/>
              <a:buChar char="○"/>
              <a:defRPr sz="1700">
                <a:solidFill>
                  <a:srgbClr val="000000"/>
                </a:solidFill>
              </a:defRPr>
            </a:lvl5pPr>
            <a:lvl6pPr indent="-330200" lvl="5" marL="2743200">
              <a:spcBef>
                <a:spcPts val="0"/>
              </a:spcBef>
              <a:spcAft>
                <a:spcPts val="0"/>
              </a:spcAft>
              <a:buClr>
                <a:srgbClr val="000000"/>
              </a:buClr>
              <a:buSzPts val="1600"/>
              <a:buChar char="■"/>
              <a:defRPr>
                <a:solidFill>
                  <a:srgbClr val="000000"/>
                </a:solidFill>
              </a:defRPr>
            </a:lvl6pPr>
            <a:lvl7pPr indent="-330200" lvl="6" marL="3200400">
              <a:spcBef>
                <a:spcPts val="0"/>
              </a:spcBef>
              <a:spcAft>
                <a:spcPts val="0"/>
              </a:spcAft>
              <a:buClr>
                <a:srgbClr val="000000"/>
              </a:buClr>
              <a:buSzPts val="1600"/>
              <a:buChar char="●"/>
              <a:defRPr>
                <a:solidFill>
                  <a:srgbClr val="000000"/>
                </a:solidFill>
              </a:defRPr>
            </a:lvl7pPr>
            <a:lvl8pPr indent="-330200" lvl="7" marL="3657600">
              <a:spcBef>
                <a:spcPts val="0"/>
              </a:spcBef>
              <a:spcAft>
                <a:spcPts val="0"/>
              </a:spcAft>
              <a:buClr>
                <a:srgbClr val="000000"/>
              </a:buClr>
              <a:buSzPts val="1600"/>
              <a:buChar char="○"/>
              <a:defRPr>
                <a:solidFill>
                  <a:srgbClr val="000000"/>
                </a:solidFill>
              </a:defRPr>
            </a:lvl8pPr>
            <a:lvl9pPr indent="-330200" lvl="8" marL="4114800">
              <a:spcBef>
                <a:spcPts val="0"/>
              </a:spcBef>
              <a:spcAft>
                <a:spcPts val="0"/>
              </a:spcAft>
              <a:buClr>
                <a:srgbClr val="000000"/>
              </a:buClr>
              <a:buSzPts val="1600"/>
              <a:buChar char="■"/>
              <a:defRPr>
                <a:solidFill>
                  <a:srgbClr val="000000"/>
                </a:solidFill>
              </a:defRPr>
            </a:lvl9pPr>
          </a:lstStyle>
          <a:p/>
        </p:txBody>
      </p:sp>
      <p:sp>
        <p:nvSpPr>
          <p:cNvPr id="56" name="Google Shape;56;p4"/>
          <p:cNvSpPr txBox="1"/>
          <p:nvPr/>
        </p:nvSpPr>
        <p:spPr>
          <a:xfrm>
            <a:off x="402525" y="2519666"/>
            <a:ext cx="3963600" cy="880800"/>
          </a:xfrm>
          <a:prstGeom prst="rect">
            <a:avLst/>
          </a:prstGeom>
          <a:noFill/>
          <a:ln>
            <a:noFill/>
          </a:ln>
        </p:spPr>
        <p:txBody>
          <a:bodyPr anchorCtr="0" anchor="t" bIns="100800" lIns="100800" spcFirstLastPara="1" rIns="100800" wrap="square" tIns="100800">
            <a:spAutoFit/>
          </a:bodyPr>
          <a:lstStyle/>
          <a:p>
            <a:pPr indent="0" lvl="0" marL="0" rtl="0" algn="ctr">
              <a:spcBef>
                <a:spcPts val="0"/>
              </a:spcBef>
              <a:spcAft>
                <a:spcPts val="0"/>
              </a:spcAft>
              <a:buNone/>
            </a:pPr>
            <a:r>
              <a:t/>
            </a:r>
            <a:endParaRPr sz="4400">
              <a:solidFill>
                <a:schemeClr val="lt1"/>
              </a:solidFill>
              <a:latin typeface="Avenir"/>
              <a:ea typeface="Avenir"/>
              <a:cs typeface="Avenir"/>
              <a:sym typeface="Avenir"/>
            </a:endParaRPr>
          </a:p>
        </p:txBody>
      </p:sp>
      <p:sp>
        <p:nvSpPr>
          <p:cNvPr id="57" name="Google Shape;57;p4"/>
          <p:cNvSpPr txBox="1"/>
          <p:nvPr>
            <p:ph idx="12" type="sldNum"/>
          </p:nvPr>
        </p:nvSpPr>
        <p:spPr>
          <a:xfrm>
            <a:off x="9433260" y="5236564"/>
            <a:ext cx="605100" cy="433800"/>
          </a:xfrm>
          <a:prstGeom prst="rect">
            <a:avLst/>
          </a:prstGeom>
        </p:spPr>
        <p:txBody>
          <a:bodyPr anchorCtr="0" anchor="t" bIns="100800" lIns="100800" spcFirstLastPara="1" rIns="100800" wrap="square" tIns="100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7" showMasterSp="0">
  <p:cSld name="SECTION_HEADER_8">
    <p:spTree>
      <p:nvGrpSpPr>
        <p:cNvPr id="281" name="Shape 281"/>
        <p:cNvGrpSpPr/>
        <p:nvPr/>
      </p:nvGrpSpPr>
      <p:grpSpPr>
        <a:xfrm>
          <a:off x="0" y="0"/>
          <a:ext cx="0" cy="0"/>
          <a:chOff x="0" y="0"/>
          <a:chExt cx="0" cy="0"/>
        </a:xfrm>
      </p:grpSpPr>
      <p:grpSp>
        <p:nvGrpSpPr>
          <p:cNvPr id="282" name="Google Shape;282;p31"/>
          <p:cNvGrpSpPr/>
          <p:nvPr/>
        </p:nvGrpSpPr>
        <p:grpSpPr>
          <a:xfrm>
            <a:off x="0" y="-1962"/>
            <a:ext cx="10080346" cy="5678345"/>
            <a:chOff x="0" y="-2373"/>
            <a:chExt cx="12192000" cy="6867027"/>
          </a:xfrm>
        </p:grpSpPr>
        <p:sp>
          <p:nvSpPr>
            <p:cNvPr id="283" name="Google Shape;283;p31"/>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84" name="Google Shape;284;p31"/>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85" name="Google Shape;285;p31"/>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86" name="Google Shape;286;p31"/>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87" name="Google Shape;287;p31"/>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88" name="Google Shape;288;p31"/>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89" name="Google Shape;289;p31"/>
            <p:cNvSpPr/>
            <p:nvPr/>
          </p:nvSpPr>
          <p:spPr>
            <a:xfrm>
              <a:off x="7289800" y="402165"/>
              <a:ext cx="4479000" cy="6053700"/>
            </a:xfrm>
            <a:prstGeom prst="rect">
              <a:avLst/>
            </a:prstGeom>
            <a:solidFill>
              <a:schemeClr val="lt1"/>
            </a:soli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90" name="Google Shape;290;p31"/>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91" name="Google Shape;291;p31"/>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292" name="Google Shape;292;p31"/>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293" name="Google Shape;293;p31"/>
          <p:cNvSpPr txBox="1"/>
          <p:nvPr>
            <p:ph type="title"/>
          </p:nvPr>
        </p:nvSpPr>
        <p:spPr>
          <a:xfrm>
            <a:off x="954944" y="2214016"/>
            <a:ext cx="3597300" cy="1888500"/>
          </a:xfrm>
          <a:prstGeom prst="rect">
            <a:avLst/>
          </a:prstGeom>
          <a:noFill/>
          <a:ln>
            <a:noFill/>
          </a:ln>
        </p:spPr>
        <p:txBody>
          <a:bodyPr anchorCtr="0" anchor="ctr" bIns="75600" lIns="75600" spcFirstLastPara="1" rIns="75600" wrap="square" tIns="75600">
            <a:noAutofit/>
          </a:bodyPr>
          <a:lstStyle>
            <a:lvl1pPr lvl="0" marR="0" rtl="0" algn="l">
              <a:lnSpc>
                <a:spcPct val="100000"/>
              </a:lnSpc>
              <a:spcBef>
                <a:spcPts val="0"/>
              </a:spcBef>
              <a:spcAft>
                <a:spcPts val="0"/>
              </a:spcAft>
              <a:buClr>
                <a:schemeClr val="lt2"/>
              </a:buClr>
              <a:buSzPts val="1200"/>
              <a:buFont typeface="Century Gothic"/>
              <a:buNone/>
              <a:defRPr b="0" i="0" sz="33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2"/>
                </a:solidFill>
              </a:defRPr>
            </a:lvl2pPr>
            <a:lvl3pPr lvl="2" marR="0" rtl="0" algn="l">
              <a:lnSpc>
                <a:spcPct val="100000"/>
              </a:lnSpc>
              <a:spcBef>
                <a:spcPts val="0"/>
              </a:spcBef>
              <a:spcAft>
                <a:spcPts val="0"/>
              </a:spcAft>
              <a:buSzPts val="1200"/>
              <a:buNone/>
              <a:defRPr b="0" i="0" sz="1500" u="none" cap="none" strike="noStrike">
                <a:solidFill>
                  <a:schemeClr val="dk2"/>
                </a:solidFill>
              </a:defRPr>
            </a:lvl3pPr>
            <a:lvl4pPr lvl="3" marR="0" rtl="0" algn="l">
              <a:lnSpc>
                <a:spcPct val="100000"/>
              </a:lnSpc>
              <a:spcBef>
                <a:spcPts val="0"/>
              </a:spcBef>
              <a:spcAft>
                <a:spcPts val="0"/>
              </a:spcAft>
              <a:buSzPts val="1200"/>
              <a:buNone/>
              <a:defRPr b="0" i="0" sz="1500" u="none" cap="none" strike="noStrike">
                <a:solidFill>
                  <a:schemeClr val="dk2"/>
                </a:solidFill>
              </a:defRPr>
            </a:lvl4pPr>
            <a:lvl5pPr lvl="4" marR="0" rtl="0" algn="l">
              <a:lnSpc>
                <a:spcPct val="100000"/>
              </a:lnSpc>
              <a:spcBef>
                <a:spcPts val="0"/>
              </a:spcBef>
              <a:spcAft>
                <a:spcPts val="0"/>
              </a:spcAft>
              <a:buSzPts val="1200"/>
              <a:buNone/>
              <a:defRPr b="0" i="0" sz="1500" u="none" cap="none" strike="noStrike">
                <a:solidFill>
                  <a:schemeClr val="dk2"/>
                </a:solidFill>
              </a:defRPr>
            </a:lvl5pPr>
            <a:lvl6pPr lvl="5" marR="0" rtl="0" algn="l">
              <a:lnSpc>
                <a:spcPct val="100000"/>
              </a:lnSpc>
              <a:spcBef>
                <a:spcPts val="0"/>
              </a:spcBef>
              <a:spcAft>
                <a:spcPts val="0"/>
              </a:spcAft>
              <a:buSzPts val="1200"/>
              <a:buNone/>
              <a:defRPr b="0" i="0" sz="1500" u="none" cap="none" strike="noStrike">
                <a:solidFill>
                  <a:schemeClr val="dk2"/>
                </a:solidFill>
              </a:defRPr>
            </a:lvl6pPr>
            <a:lvl7pPr lvl="6" marR="0" rtl="0" algn="l">
              <a:lnSpc>
                <a:spcPct val="100000"/>
              </a:lnSpc>
              <a:spcBef>
                <a:spcPts val="0"/>
              </a:spcBef>
              <a:spcAft>
                <a:spcPts val="0"/>
              </a:spcAft>
              <a:buSzPts val="1200"/>
              <a:buNone/>
              <a:defRPr b="0" i="0" sz="1500" u="none" cap="none" strike="noStrike">
                <a:solidFill>
                  <a:schemeClr val="dk2"/>
                </a:solidFill>
              </a:defRPr>
            </a:lvl7pPr>
            <a:lvl8pPr lvl="7" marR="0" rtl="0" algn="l">
              <a:lnSpc>
                <a:spcPct val="100000"/>
              </a:lnSpc>
              <a:spcBef>
                <a:spcPts val="0"/>
              </a:spcBef>
              <a:spcAft>
                <a:spcPts val="0"/>
              </a:spcAft>
              <a:buSzPts val="1200"/>
              <a:buNone/>
              <a:defRPr b="0" i="0" sz="1500" u="none" cap="none" strike="noStrike">
                <a:solidFill>
                  <a:schemeClr val="dk2"/>
                </a:solidFill>
              </a:defRPr>
            </a:lvl8pPr>
            <a:lvl9pPr lvl="8" marR="0" rtl="0" algn="l">
              <a:lnSpc>
                <a:spcPct val="100000"/>
              </a:lnSpc>
              <a:spcBef>
                <a:spcPts val="0"/>
              </a:spcBef>
              <a:spcAft>
                <a:spcPts val="0"/>
              </a:spcAft>
              <a:buSzPts val="1200"/>
              <a:buNone/>
              <a:defRPr b="0" i="0" sz="1500" u="none" cap="none" strike="noStrike">
                <a:solidFill>
                  <a:schemeClr val="dk2"/>
                </a:solidFill>
              </a:defRPr>
            </a:lvl9pPr>
          </a:lstStyle>
          <a:p/>
        </p:txBody>
      </p:sp>
      <p:sp>
        <p:nvSpPr>
          <p:cNvPr id="294" name="Google Shape;294;p31"/>
          <p:cNvSpPr txBox="1"/>
          <p:nvPr>
            <p:ph idx="1" type="body"/>
          </p:nvPr>
        </p:nvSpPr>
        <p:spPr>
          <a:xfrm>
            <a:off x="5701405" y="2214015"/>
            <a:ext cx="3105000" cy="1888500"/>
          </a:xfrm>
          <a:prstGeom prst="rect">
            <a:avLst/>
          </a:prstGeom>
          <a:noFill/>
          <a:ln>
            <a:noFill/>
          </a:ln>
        </p:spPr>
        <p:txBody>
          <a:bodyPr anchorCtr="0" anchor="ctr" bIns="75600" lIns="75600" spcFirstLastPara="1" rIns="75600" wrap="square" tIns="75600">
            <a:normAutofit/>
          </a:bodyPr>
          <a:lstStyle>
            <a:lvl1pPr indent="-228600" lvl="0" marL="457200" marR="0" rtl="0" algn="l">
              <a:lnSpc>
                <a:spcPct val="100000"/>
              </a:lnSpc>
              <a:spcBef>
                <a:spcPts val="800"/>
              </a:spcBef>
              <a:spcAft>
                <a:spcPts val="0"/>
              </a:spcAft>
              <a:buClr>
                <a:schemeClr val="accent1"/>
              </a:buClr>
              <a:buSzPts val="1200"/>
              <a:buFont typeface="Noto Sans Symbols"/>
              <a:buNone/>
              <a:defRPr b="0" i="0" sz="17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800"/>
              </a:spcBef>
              <a:spcAft>
                <a:spcPts val="0"/>
              </a:spcAft>
              <a:buClr>
                <a:schemeClr val="accent1"/>
              </a:buClr>
              <a:buSzPts val="1100"/>
              <a:buFont typeface="Noto Sans Symbols"/>
              <a:buNone/>
              <a:defRPr b="0" i="0" sz="15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800"/>
              </a:spcBef>
              <a:spcAft>
                <a:spcPts val="0"/>
              </a:spcAft>
              <a:buClr>
                <a:schemeClr val="accent1"/>
              </a:buClr>
              <a:buSzPts val="900"/>
              <a:buFont typeface="Noto Sans Symbols"/>
              <a:buNone/>
              <a:defRPr b="0" i="0" sz="13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9pPr>
          </a:lstStyle>
          <a:p/>
        </p:txBody>
      </p:sp>
      <p:sp>
        <p:nvSpPr>
          <p:cNvPr id="295" name="Google Shape;295;p31"/>
          <p:cNvSpPr txBox="1"/>
          <p:nvPr>
            <p:ph idx="10" type="dt"/>
          </p:nvPr>
        </p:nvSpPr>
        <p:spPr>
          <a:xfrm>
            <a:off x="8806440" y="5286941"/>
            <a:ext cx="819000" cy="252000"/>
          </a:xfrm>
          <a:prstGeom prst="rect">
            <a:avLst/>
          </a:prstGeom>
          <a:noFill/>
          <a:ln>
            <a:noFill/>
          </a:ln>
        </p:spPr>
        <p:txBody>
          <a:bodyPr anchorCtr="0" anchor="t" bIns="75600" lIns="75600" spcFirstLastPara="1" rIns="75600" wrap="square" tIns="75600">
            <a:noAutofit/>
          </a:bodyPr>
          <a:lstStyle>
            <a:lvl1pPr lvl="0" marR="0" rtl="0" algn="r">
              <a:lnSpc>
                <a:spcPct val="100000"/>
              </a:lnSpc>
              <a:spcBef>
                <a:spcPts val="0"/>
              </a:spcBef>
              <a:spcAft>
                <a:spcPts val="0"/>
              </a:spcAft>
              <a:buSzPts val="1200"/>
              <a:buNone/>
              <a:defRPr b="1" i="0" sz="8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9pPr>
          </a:lstStyle>
          <a:p/>
        </p:txBody>
      </p:sp>
      <p:sp>
        <p:nvSpPr>
          <p:cNvPr id="296" name="Google Shape;296;p31"/>
          <p:cNvSpPr txBox="1"/>
          <p:nvPr>
            <p:ph idx="11" type="ftr"/>
          </p:nvPr>
        </p:nvSpPr>
        <p:spPr>
          <a:xfrm>
            <a:off x="436859" y="5285103"/>
            <a:ext cx="3191400" cy="252000"/>
          </a:xfrm>
          <a:prstGeom prst="rect">
            <a:avLst/>
          </a:prstGeom>
          <a:noFill/>
          <a:ln>
            <a:noFill/>
          </a:ln>
        </p:spPr>
        <p:txBody>
          <a:bodyPr anchorCtr="0" anchor="b" bIns="75600" lIns="75600" spcFirstLastPara="1" rIns="75600" wrap="square" tIns="75600">
            <a:noAutofit/>
          </a:bodyPr>
          <a:lstStyle>
            <a:lvl1pPr lvl="0" marR="0" rtl="0" algn="l">
              <a:lnSpc>
                <a:spcPct val="100000"/>
              </a:lnSpc>
              <a:spcBef>
                <a:spcPts val="0"/>
              </a:spcBef>
              <a:spcAft>
                <a:spcPts val="0"/>
              </a:spcAft>
              <a:buSzPts val="1200"/>
              <a:buNone/>
              <a:defRPr b="1" i="0" sz="8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9pPr>
          </a:lstStyle>
          <a:p/>
        </p:txBody>
      </p:sp>
      <p:sp>
        <p:nvSpPr>
          <p:cNvPr id="297" name="Google Shape;297;p31"/>
          <p:cNvSpPr/>
          <p:nvPr/>
        </p:nvSpPr>
        <p:spPr>
          <a:xfrm>
            <a:off x="8630222" y="0"/>
            <a:ext cx="567000" cy="945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298" name="Google Shape;298;p31"/>
          <p:cNvSpPr txBox="1"/>
          <p:nvPr>
            <p:ph idx="12" type="sldNum"/>
          </p:nvPr>
        </p:nvSpPr>
        <p:spPr>
          <a:xfrm>
            <a:off x="8559717" y="244524"/>
            <a:ext cx="693000" cy="634800"/>
          </a:xfrm>
          <a:prstGeom prst="rect">
            <a:avLst/>
          </a:prstGeom>
          <a:noFill/>
          <a:ln>
            <a:noFill/>
          </a:ln>
        </p:spPr>
        <p:txBody>
          <a:bodyPr anchorCtr="0" anchor="b" bIns="37775" lIns="75600" spcFirstLastPara="1" rIns="75600" wrap="square" tIns="37775">
            <a:noAutofit/>
          </a:bodyPr>
          <a:lstStyle>
            <a:lvl1pPr indent="0" lvl="0"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8">
  <p:cSld name="TITLE_5">
    <p:bg>
      <p:bgPr>
        <a:blipFill>
          <a:blip r:embed="rId2">
            <a:alphaModFix/>
          </a:blip>
          <a:stretch>
            <a:fillRect/>
          </a:stretch>
        </a:blipFill>
      </p:bgPr>
    </p:bg>
    <p:spTree>
      <p:nvGrpSpPr>
        <p:cNvPr id="299" name="Shape 299"/>
        <p:cNvGrpSpPr/>
        <p:nvPr/>
      </p:nvGrpSpPr>
      <p:grpSpPr>
        <a:xfrm>
          <a:off x="0" y="0"/>
          <a:ext cx="0" cy="0"/>
          <a:chOff x="0" y="0"/>
          <a:chExt cx="0" cy="0"/>
        </a:xfrm>
      </p:grpSpPr>
      <p:pic>
        <p:nvPicPr>
          <p:cNvPr descr="Celestia-R1---OverlayTitleHD.png" id="300" name="Google Shape;300;p32"/>
          <p:cNvPicPr preferRelativeResize="0"/>
          <p:nvPr/>
        </p:nvPicPr>
        <p:blipFill rotWithShape="1">
          <a:blip r:embed="rId3">
            <a:alphaModFix/>
          </a:blip>
          <a:srcRect b="0" l="0" r="0" t="0"/>
          <a:stretch/>
        </p:blipFill>
        <p:spPr>
          <a:xfrm>
            <a:off x="1" y="0"/>
            <a:ext cx="10077893" cy="5668863"/>
          </a:xfrm>
          <a:prstGeom prst="rect">
            <a:avLst/>
          </a:prstGeom>
          <a:noFill/>
          <a:ln>
            <a:noFill/>
          </a:ln>
        </p:spPr>
      </p:pic>
      <p:sp>
        <p:nvSpPr>
          <p:cNvPr id="301" name="Google Shape;301;p32"/>
          <p:cNvSpPr txBox="1"/>
          <p:nvPr>
            <p:ph type="ctrTitle"/>
          </p:nvPr>
        </p:nvSpPr>
        <p:spPr>
          <a:xfrm>
            <a:off x="3276202" y="1624158"/>
            <a:ext cx="5951100" cy="2002200"/>
          </a:xfrm>
          <a:prstGeom prst="rect">
            <a:avLst/>
          </a:prstGeom>
          <a:noFill/>
          <a:ln>
            <a:noFill/>
          </a:ln>
        </p:spPr>
        <p:txBody>
          <a:bodyPr anchorCtr="0" anchor="b" bIns="75600" lIns="75600" spcFirstLastPara="1" rIns="75600" wrap="square" tIns="75600">
            <a:noAutofit/>
          </a:bodyPr>
          <a:lstStyle>
            <a:lvl1pPr lvl="0" marR="0" rtl="0" algn="r">
              <a:lnSpc>
                <a:spcPct val="100000"/>
              </a:lnSpc>
              <a:spcBef>
                <a:spcPts val="0"/>
              </a:spcBef>
              <a:spcAft>
                <a:spcPts val="0"/>
              </a:spcAft>
              <a:buClr>
                <a:schemeClr val="lt1"/>
              </a:buClr>
              <a:buSzPts val="1200"/>
              <a:buFont typeface="Calibri"/>
              <a:buNone/>
              <a:defRPr b="0" i="0" sz="40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2pPr>
            <a:lvl3pPr lvl="2"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3pPr>
            <a:lvl4pPr lvl="3"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4pPr>
            <a:lvl5pPr lvl="4"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5pPr>
            <a:lvl6pPr lvl="5"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6pPr>
            <a:lvl7pPr lvl="6"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7pPr>
            <a:lvl8pPr lvl="7"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8pPr>
            <a:lvl9pPr lvl="8" marR="0" rtl="0" algn="l">
              <a:lnSpc>
                <a:spcPct val="100000"/>
              </a:lnSpc>
              <a:spcBef>
                <a:spcPts val="0"/>
              </a:spcBef>
              <a:spcAft>
                <a:spcPts val="0"/>
              </a:spcAft>
              <a:buClr>
                <a:schemeClr val="lt2"/>
              </a:buClr>
              <a:buSzPts val="1200"/>
              <a:buFont typeface="Arial"/>
              <a:buNone/>
              <a:defRPr b="0" i="0" sz="1500" u="none" cap="none" strike="noStrike">
                <a:solidFill>
                  <a:schemeClr val="lt2"/>
                </a:solidFill>
                <a:latin typeface="Arial"/>
                <a:ea typeface="Arial"/>
                <a:cs typeface="Arial"/>
                <a:sym typeface="Arial"/>
              </a:defRPr>
            </a:lvl9pPr>
          </a:lstStyle>
          <a:p/>
        </p:txBody>
      </p:sp>
      <p:sp>
        <p:nvSpPr>
          <p:cNvPr id="302" name="Google Shape;302;p32"/>
          <p:cNvSpPr txBox="1"/>
          <p:nvPr>
            <p:ph idx="1" type="subTitle"/>
          </p:nvPr>
        </p:nvSpPr>
        <p:spPr>
          <a:xfrm>
            <a:off x="3276202" y="3626351"/>
            <a:ext cx="5951100" cy="1162200"/>
          </a:xfrm>
          <a:prstGeom prst="rect">
            <a:avLst/>
          </a:prstGeom>
          <a:noFill/>
          <a:ln>
            <a:noFill/>
          </a:ln>
        </p:spPr>
        <p:txBody>
          <a:bodyPr anchorCtr="0" anchor="t" bIns="75600" lIns="75600" spcFirstLastPara="1" rIns="75600" wrap="square" tIns="75600">
            <a:noAutofit/>
          </a:bodyPr>
          <a:lstStyle>
            <a:lvl1pPr lvl="0" marR="0" rtl="0" algn="r">
              <a:lnSpc>
                <a:spcPct val="100000"/>
              </a:lnSpc>
              <a:spcBef>
                <a:spcPts val="0"/>
              </a:spcBef>
              <a:spcAft>
                <a:spcPts val="0"/>
              </a:spcAft>
              <a:buClr>
                <a:schemeClr val="lt1"/>
              </a:buClr>
              <a:buSzPts val="1500"/>
              <a:buFont typeface="Arial"/>
              <a:buNone/>
              <a:defRPr b="0" i="0" sz="1500" u="none" cap="none" strike="noStrike">
                <a:solidFill>
                  <a:schemeClr val="lt1"/>
                </a:solidFill>
                <a:latin typeface="Calibri"/>
                <a:ea typeface="Calibri"/>
                <a:cs typeface="Calibri"/>
                <a:sym typeface="Calibri"/>
              </a:defRPr>
            </a:lvl1pPr>
            <a:lvl2pPr lvl="1" marR="0" rtl="0" algn="ctr">
              <a:lnSpc>
                <a:spcPct val="100000"/>
              </a:lnSpc>
              <a:spcBef>
                <a:spcPts val="800"/>
              </a:spcBef>
              <a:spcAft>
                <a:spcPts val="0"/>
              </a:spcAft>
              <a:buClr>
                <a:schemeClr val="lt1"/>
              </a:buClr>
              <a:buSzPts val="1300"/>
              <a:buFont typeface="Arial"/>
              <a:buNone/>
              <a:defRPr b="0" i="0" sz="1300" u="none" cap="none" strike="noStrike">
                <a:solidFill>
                  <a:schemeClr val="lt1"/>
                </a:solidFill>
                <a:latin typeface="Calibri"/>
                <a:ea typeface="Calibri"/>
                <a:cs typeface="Calibri"/>
                <a:sym typeface="Calibri"/>
              </a:defRPr>
            </a:lvl2pPr>
            <a:lvl3pPr lvl="2" marR="0" rtl="0" algn="ctr">
              <a:lnSpc>
                <a:spcPct val="100000"/>
              </a:lnSpc>
              <a:spcBef>
                <a:spcPts val="800"/>
              </a:spcBef>
              <a:spcAft>
                <a:spcPts val="0"/>
              </a:spcAft>
              <a:buClr>
                <a:schemeClr val="lt1"/>
              </a:buClr>
              <a:buSzPts val="1200"/>
              <a:buFont typeface="Arial"/>
              <a:buNone/>
              <a:defRPr b="0" i="0" sz="1200" u="none" cap="none" strike="noStrike">
                <a:solidFill>
                  <a:schemeClr val="lt1"/>
                </a:solidFill>
                <a:latin typeface="Calibri"/>
                <a:ea typeface="Calibri"/>
                <a:cs typeface="Calibri"/>
                <a:sym typeface="Calibri"/>
              </a:defRPr>
            </a:lvl3pPr>
            <a:lvl4pPr lvl="3" marR="0" rtl="0" algn="ctr">
              <a:lnSpc>
                <a:spcPct val="100000"/>
              </a:lnSpc>
              <a:spcBef>
                <a:spcPts val="800"/>
              </a:spcBef>
              <a:spcAft>
                <a:spcPts val="0"/>
              </a:spcAft>
              <a:buClr>
                <a:schemeClr val="lt1"/>
              </a:buClr>
              <a:buSzPts val="1000"/>
              <a:buFont typeface="Arial"/>
              <a:buNone/>
              <a:defRPr b="0" i="0" sz="1000" u="none" cap="none" strike="noStrike">
                <a:solidFill>
                  <a:schemeClr val="lt1"/>
                </a:solidFill>
                <a:latin typeface="Calibri"/>
                <a:ea typeface="Calibri"/>
                <a:cs typeface="Calibri"/>
                <a:sym typeface="Calibri"/>
              </a:defRPr>
            </a:lvl4pPr>
            <a:lvl5pPr lvl="4" marR="0" rtl="0" algn="ctr">
              <a:lnSpc>
                <a:spcPct val="100000"/>
              </a:lnSpc>
              <a:spcBef>
                <a:spcPts val="800"/>
              </a:spcBef>
              <a:spcAft>
                <a:spcPts val="0"/>
              </a:spcAft>
              <a:buClr>
                <a:schemeClr val="lt1"/>
              </a:buClr>
              <a:buSzPts val="1000"/>
              <a:buFont typeface="Arial"/>
              <a:buNone/>
              <a:defRPr b="0" i="0" sz="1000" u="none" cap="none" strike="noStrike">
                <a:solidFill>
                  <a:schemeClr val="lt1"/>
                </a:solidFill>
                <a:latin typeface="Calibri"/>
                <a:ea typeface="Calibri"/>
                <a:cs typeface="Calibri"/>
                <a:sym typeface="Calibri"/>
              </a:defRPr>
            </a:lvl5pPr>
            <a:lvl6pPr lvl="5" marR="0" rtl="0" algn="ctr">
              <a:lnSpc>
                <a:spcPct val="100000"/>
              </a:lnSpc>
              <a:spcBef>
                <a:spcPts val="800"/>
              </a:spcBef>
              <a:spcAft>
                <a:spcPts val="0"/>
              </a:spcAft>
              <a:buClr>
                <a:schemeClr val="lt1"/>
              </a:buClr>
              <a:buSzPts val="1000"/>
              <a:buFont typeface="Arial"/>
              <a:buNone/>
              <a:defRPr b="0" i="0" sz="1000" u="none" cap="none" strike="noStrike">
                <a:solidFill>
                  <a:schemeClr val="lt1"/>
                </a:solidFill>
                <a:latin typeface="Calibri"/>
                <a:ea typeface="Calibri"/>
                <a:cs typeface="Calibri"/>
                <a:sym typeface="Calibri"/>
              </a:defRPr>
            </a:lvl6pPr>
            <a:lvl7pPr lvl="6" marR="0" rtl="0" algn="ctr">
              <a:lnSpc>
                <a:spcPct val="100000"/>
              </a:lnSpc>
              <a:spcBef>
                <a:spcPts val="800"/>
              </a:spcBef>
              <a:spcAft>
                <a:spcPts val="0"/>
              </a:spcAft>
              <a:buClr>
                <a:schemeClr val="lt1"/>
              </a:buClr>
              <a:buSzPts val="1000"/>
              <a:buFont typeface="Arial"/>
              <a:buNone/>
              <a:defRPr b="0" i="0" sz="1000" u="none" cap="none" strike="noStrike">
                <a:solidFill>
                  <a:schemeClr val="lt1"/>
                </a:solidFill>
                <a:latin typeface="Calibri"/>
                <a:ea typeface="Calibri"/>
                <a:cs typeface="Calibri"/>
                <a:sym typeface="Calibri"/>
              </a:defRPr>
            </a:lvl7pPr>
            <a:lvl8pPr lvl="7" marR="0" rtl="0" algn="ctr">
              <a:lnSpc>
                <a:spcPct val="100000"/>
              </a:lnSpc>
              <a:spcBef>
                <a:spcPts val="800"/>
              </a:spcBef>
              <a:spcAft>
                <a:spcPts val="0"/>
              </a:spcAft>
              <a:buClr>
                <a:schemeClr val="lt1"/>
              </a:buClr>
              <a:buSzPts val="1000"/>
              <a:buFont typeface="Arial"/>
              <a:buNone/>
              <a:defRPr b="0" i="0" sz="1000" u="none" cap="none" strike="noStrike">
                <a:solidFill>
                  <a:schemeClr val="lt1"/>
                </a:solidFill>
                <a:latin typeface="Calibri"/>
                <a:ea typeface="Calibri"/>
                <a:cs typeface="Calibri"/>
                <a:sym typeface="Calibri"/>
              </a:defRPr>
            </a:lvl8pPr>
            <a:lvl9pPr lvl="8" marR="0" rtl="0" algn="ctr">
              <a:lnSpc>
                <a:spcPct val="100000"/>
              </a:lnSpc>
              <a:spcBef>
                <a:spcPts val="800"/>
              </a:spcBef>
              <a:spcAft>
                <a:spcPts val="800"/>
              </a:spcAft>
              <a:buClr>
                <a:schemeClr val="lt1"/>
              </a:buClr>
              <a:buSzPts val="1000"/>
              <a:buFont typeface="Arial"/>
              <a:buNone/>
              <a:defRPr b="0" i="0" sz="1000" u="none" cap="none" strike="noStrike">
                <a:solidFill>
                  <a:schemeClr val="lt1"/>
                </a:solidFill>
                <a:latin typeface="Calibri"/>
                <a:ea typeface="Calibri"/>
                <a:cs typeface="Calibri"/>
                <a:sym typeface="Calibri"/>
              </a:defRPr>
            </a:lvl9pPr>
          </a:lstStyle>
          <a:p/>
        </p:txBody>
      </p:sp>
      <p:sp>
        <p:nvSpPr>
          <p:cNvPr id="303" name="Google Shape;303;p32"/>
          <p:cNvSpPr txBox="1"/>
          <p:nvPr>
            <p:ph idx="10" type="dt"/>
          </p:nvPr>
        </p:nvSpPr>
        <p:spPr>
          <a:xfrm>
            <a:off x="7385643" y="4854096"/>
            <a:ext cx="1323000" cy="312300"/>
          </a:xfrm>
          <a:prstGeom prst="rect">
            <a:avLst/>
          </a:prstGeom>
          <a:noFill/>
          <a:ln>
            <a:noFill/>
          </a:ln>
        </p:spPr>
        <p:txBody>
          <a:bodyPr anchorCtr="0" anchor="ctr" bIns="75600" lIns="75600" spcFirstLastPara="1" rIns="75600" wrap="square" tIns="75600">
            <a:noAutofit/>
          </a:bodyPr>
          <a:lstStyle>
            <a:lvl1pPr lvl="0" marR="0" rtl="0" algn="r">
              <a:lnSpc>
                <a:spcPct val="100000"/>
              </a:lnSpc>
              <a:spcBef>
                <a:spcPts val="0"/>
              </a:spcBef>
              <a:spcAft>
                <a:spcPts val="0"/>
              </a:spcAft>
              <a:buClr>
                <a:schemeClr val="lt1"/>
              </a:buClr>
              <a:buSzPts val="1200"/>
              <a:buFont typeface="Calibri"/>
              <a:buNone/>
              <a:defRPr b="0" i="0" sz="8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9pPr>
          </a:lstStyle>
          <a:p/>
        </p:txBody>
      </p:sp>
      <p:sp>
        <p:nvSpPr>
          <p:cNvPr id="304" name="Google Shape;304;p32"/>
          <p:cNvSpPr txBox="1"/>
          <p:nvPr>
            <p:ph idx="11" type="ftr"/>
          </p:nvPr>
        </p:nvSpPr>
        <p:spPr>
          <a:xfrm>
            <a:off x="3276202" y="4854096"/>
            <a:ext cx="4046400" cy="312300"/>
          </a:xfrm>
          <a:prstGeom prst="rect">
            <a:avLst/>
          </a:prstGeom>
          <a:noFill/>
          <a:ln>
            <a:noFill/>
          </a:ln>
        </p:spPr>
        <p:txBody>
          <a:bodyPr anchorCtr="0" anchor="ctr" bIns="75600" lIns="75600" spcFirstLastPara="1" rIns="75600" wrap="square" tIns="75600">
            <a:noAutofit/>
          </a:bodyPr>
          <a:lstStyle>
            <a:lvl1pPr lvl="0" marR="0" rtl="0" algn="l">
              <a:lnSpc>
                <a:spcPct val="100000"/>
              </a:lnSpc>
              <a:spcBef>
                <a:spcPts val="0"/>
              </a:spcBef>
              <a:spcAft>
                <a:spcPts val="0"/>
              </a:spcAft>
              <a:buClr>
                <a:schemeClr val="lt1"/>
              </a:buClr>
              <a:buSzPts val="1200"/>
              <a:buFont typeface="Calibri"/>
              <a:buNone/>
              <a:defRPr b="0" i="0" sz="8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chemeClr val="lt1"/>
              </a:buClr>
              <a:buSzPts val="1200"/>
              <a:buFont typeface="Calibri"/>
              <a:buNone/>
              <a:defRPr b="0" i="0" sz="1500" u="none" cap="none" strike="noStrike">
                <a:solidFill>
                  <a:schemeClr val="lt1"/>
                </a:solidFill>
                <a:latin typeface="Calibri"/>
                <a:ea typeface="Calibri"/>
                <a:cs typeface="Calibri"/>
                <a:sym typeface="Calibri"/>
              </a:defRPr>
            </a:lvl9pPr>
          </a:lstStyle>
          <a:p/>
        </p:txBody>
      </p:sp>
      <p:sp>
        <p:nvSpPr>
          <p:cNvPr id="305" name="Google Shape;305;p32"/>
          <p:cNvSpPr txBox="1"/>
          <p:nvPr>
            <p:ph idx="12" type="sldNum"/>
          </p:nvPr>
        </p:nvSpPr>
        <p:spPr>
          <a:xfrm>
            <a:off x="8771730" y="4854096"/>
            <a:ext cx="455700" cy="312300"/>
          </a:xfrm>
          <a:prstGeom prst="rect">
            <a:avLst/>
          </a:prstGeom>
          <a:noFill/>
          <a:ln>
            <a:noFill/>
          </a:ln>
        </p:spPr>
        <p:txBody>
          <a:bodyPr anchorCtr="0" anchor="ctr" bIns="37775" lIns="75600" spcFirstLastPara="1" rIns="75600" wrap="square" tIns="37775">
            <a:no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8" showMasterSp="0">
  <p:cSld name="SECTION_HEADER_9">
    <p:spTree>
      <p:nvGrpSpPr>
        <p:cNvPr id="306" name="Shape 306"/>
        <p:cNvGrpSpPr/>
        <p:nvPr/>
      </p:nvGrpSpPr>
      <p:grpSpPr>
        <a:xfrm>
          <a:off x="0" y="0"/>
          <a:ext cx="0" cy="0"/>
          <a:chOff x="0" y="0"/>
          <a:chExt cx="0" cy="0"/>
        </a:xfrm>
      </p:grpSpPr>
      <p:grpSp>
        <p:nvGrpSpPr>
          <p:cNvPr id="307" name="Google Shape;307;p33"/>
          <p:cNvGrpSpPr/>
          <p:nvPr/>
        </p:nvGrpSpPr>
        <p:grpSpPr>
          <a:xfrm>
            <a:off x="0" y="-1962"/>
            <a:ext cx="10080346" cy="5678345"/>
            <a:chOff x="0" y="-2373"/>
            <a:chExt cx="12192000" cy="6867027"/>
          </a:xfrm>
        </p:grpSpPr>
        <p:sp>
          <p:nvSpPr>
            <p:cNvPr id="308" name="Google Shape;308;p33"/>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09" name="Google Shape;309;p33"/>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10" name="Google Shape;310;p33"/>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11" name="Google Shape;311;p33"/>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12" name="Google Shape;312;p33"/>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13" name="Google Shape;313;p33"/>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b="50%" l="50%" r="50%" t="50%"/>
              </a:path>
              <a:tileRect/>
            </a:gra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14" name="Google Shape;314;p33"/>
            <p:cNvSpPr/>
            <p:nvPr/>
          </p:nvSpPr>
          <p:spPr>
            <a:xfrm>
              <a:off x="7289800" y="402165"/>
              <a:ext cx="4479000" cy="6053700"/>
            </a:xfrm>
            <a:prstGeom prst="rect">
              <a:avLst/>
            </a:prstGeom>
            <a:solidFill>
              <a:schemeClr val="lt1"/>
            </a:soli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15" name="Google Shape;315;p33"/>
            <p:cNvSpPr/>
            <p:nvPr/>
          </p:nvSpPr>
          <p:spPr>
            <a:xfrm rot="-5677564">
              <a:off x="4698359" y="1825957"/>
              <a:ext cx="3299348" cy="440948"/>
            </a:xfrm>
            <a:custGeom>
              <a:rect b="b" l="l" r="r" t="t"/>
              <a:pathLst>
                <a:path extrusionOk="0" h="120000" w="12000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16" name="Google Shape;316;p33"/>
            <p:cNvSpPr/>
            <p:nvPr/>
          </p:nvSpPr>
          <p:spPr>
            <a:xfrm rot="-5400000">
              <a:off x="3787250" y="2801685"/>
              <a:ext cx="6053700" cy="1254600"/>
            </a:xfrm>
            <a:custGeom>
              <a:rect b="b" l="l" r="r" t="t"/>
              <a:pathLst>
                <a:path extrusionOk="0" h="120000" w="12000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317" name="Google Shape;317;p33"/>
            <p:cNvSpPr/>
            <p:nvPr/>
          </p:nvSpPr>
          <p:spPr>
            <a:xfrm>
              <a:off x="0" y="1587"/>
              <a:ext cx="12192000" cy="6856500"/>
            </a:xfrm>
            <a:custGeom>
              <a:rect b="b" l="l" r="r" t="t"/>
              <a:pathLst>
                <a:path extrusionOk="0" h="120000" w="12000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318" name="Google Shape;318;p33"/>
          <p:cNvSpPr txBox="1"/>
          <p:nvPr>
            <p:ph type="title"/>
          </p:nvPr>
        </p:nvSpPr>
        <p:spPr>
          <a:xfrm>
            <a:off x="954944" y="2214016"/>
            <a:ext cx="3597300" cy="1888500"/>
          </a:xfrm>
          <a:prstGeom prst="rect">
            <a:avLst/>
          </a:prstGeom>
          <a:noFill/>
          <a:ln>
            <a:noFill/>
          </a:ln>
        </p:spPr>
        <p:txBody>
          <a:bodyPr anchorCtr="0" anchor="ctr" bIns="75600" lIns="75600" spcFirstLastPara="1" rIns="75600" wrap="square" tIns="75600">
            <a:noAutofit/>
          </a:bodyPr>
          <a:lstStyle>
            <a:lvl1pPr lvl="0" marR="0" rtl="0" algn="l">
              <a:lnSpc>
                <a:spcPct val="100000"/>
              </a:lnSpc>
              <a:spcBef>
                <a:spcPts val="0"/>
              </a:spcBef>
              <a:spcAft>
                <a:spcPts val="0"/>
              </a:spcAft>
              <a:buClr>
                <a:schemeClr val="lt2"/>
              </a:buClr>
              <a:buSzPts val="1200"/>
              <a:buFont typeface="Century Gothic"/>
              <a:buNone/>
              <a:defRPr b="0" i="0" sz="33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2"/>
                </a:solidFill>
              </a:defRPr>
            </a:lvl2pPr>
            <a:lvl3pPr lvl="2" marR="0" rtl="0" algn="l">
              <a:lnSpc>
                <a:spcPct val="100000"/>
              </a:lnSpc>
              <a:spcBef>
                <a:spcPts val="0"/>
              </a:spcBef>
              <a:spcAft>
                <a:spcPts val="0"/>
              </a:spcAft>
              <a:buSzPts val="1200"/>
              <a:buNone/>
              <a:defRPr b="0" i="0" sz="1500" u="none" cap="none" strike="noStrike">
                <a:solidFill>
                  <a:schemeClr val="dk2"/>
                </a:solidFill>
              </a:defRPr>
            </a:lvl3pPr>
            <a:lvl4pPr lvl="3" marR="0" rtl="0" algn="l">
              <a:lnSpc>
                <a:spcPct val="100000"/>
              </a:lnSpc>
              <a:spcBef>
                <a:spcPts val="0"/>
              </a:spcBef>
              <a:spcAft>
                <a:spcPts val="0"/>
              </a:spcAft>
              <a:buSzPts val="1200"/>
              <a:buNone/>
              <a:defRPr b="0" i="0" sz="1500" u="none" cap="none" strike="noStrike">
                <a:solidFill>
                  <a:schemeClr val="dk2"/>
                </a:solidFill>
              </a:defRPr>
            </a:lvl4pPr>
            <a:lvl5pPr lvl="4" marR="0" rtl="0" algn="l">
              <a:lnSpc>
                <a:spcPct val="100000"/>
              </a:lnSpc>
              <a:spcBef>
                <a:spcPts val="0"/>
              </a:spcBef>
              <a:spcAft>
                <a:spcPts val="0"/>
              </a:spcAft>
              <a:buSzPts val="1200"/>
              <a:buNone/>
              <a:defRPr b="0" i="0" sz="1500" u="none" cap="none" strike="noStrike">
                <a:solidFill>
                  <a:schemeClr val="dk2"/>
                </a:solidFill>
              </a:defRPr>
            </a:lvl5pPr>
            <a:lvl6pPr lvl="5" marR="0" rtl="0" algn="l">
              <a:lnSpc>
                <a:spcPct val="100000"/>
              </a:lnSpc>
              <a:spcBef>
                <a:spcPts val="0"/>
              </a:spcBef>
              <a:spcAft>
                <a:spcPts val="0"/>
              </a:spcAft>
              <a:buSzPts val="1200"/>
              <a:buNone/>
              <a:defRPr b="0" i="0" sz="1500" u="none" cap="none" strike="noStrike">
                <a:solidFill>
                  <a:schemeClr val="dk2"/>
                </a:solidFill>
              </a:defRPr>
            </a:lvl6pPr>
            <a:lvl7pPr lvl="6" marR="0" rtl="0" algn="l">
              <a:lnSpc>
                <a:spcPct val="100000"/>
              </a:lnSpc>
              <a:spcBef>
                <a:spcPts val="0"/>
              </a:spcBef>
              <a:spcAft>
                <a:spcPts val="0"/>
              </a:spcAft>
              <a:buSzPts val="1200"/>
              <a:buNone/>
              <a:defRPr b="0" i="0" sz="1500" u="none" cap="none" strike="noStrike">
                <a:solidFill>
                  <a:schemeClr val="dk2"/>
                </a:solidFill>
              </a:defRPr>
            </a:lvl7pPr>
            <a:lvl8pPr lvl="7" marR="0" rtl="0" algn="l">
              <a:lnSpc>
                <a:spcPct val="100000"/>
              </a:lnSpc>
              <a:spcBef>
                <a:spcPts val="0"/>
              </a:spcBef>
              <a:spcAft>
                <a:spcPts val="0"/>
              </a:spcAft>
              <a:buSzPts val="1200"/>
              <a:buNone/>
              <a:defRPr b="0" i="0" sz="1500" u="none" cap="none" strike="noStrike">
                <a:solidFill>
                  <a:schemeClr val="dk2"/>
                </a:solidFill>
              </a:defRPr>
            </a:lvl8pPr>
            <a:lvl9pPr lvl="8" marR="0" rtl="0" algn="l">
              <a:lnSpc>
                <a:spcPct val="100000"/>
              </a:lnSpc>
              <a:spcBef>
                <a:spcPts val="0"/>
              </a:spcBef>
              <a:spcAft>
                <a:spcPts val="0"/>
              </a:spcAft>
              <a:buSzPts val="1200"/>
              <a:buNone/>
              <a:defRPr b="0" i="0" sz="1500" u="none" cap="none" strike="noStrike">
                <a:solidFill>
                  <a:schemeClr val="dk2"/>
                </a:solidFill>
              </a:defRPr>
            </a:lvl9pPr>
          </a:lstStyle>
          <a:p/>
        </p:txBody>
      </p:sp>
      <p:sp>
        <p:nvSpPr>
          <p:cNvPr id="319" name="Google Shape;319;p33"/>
          <p:cNvSpPr txBox="1"/>
          <p:nvPr>
            <p:ph idx="1" type="body"/>
          </p:nvPr>
        </p:nvSpPr>
        <p:spPr>
          <a:xfrm>
            <a:off x="5701405" y="2214015"/>
            <a:ext cx="3105000" cy="1888500"/>
          </a:xfrm>
          <a:prstGeom prst="rect">
            <a:avLst/>
          </a:prstGeom>
          <a:noFill/>
          <a:ln>
            <a:noFill/>
          </a:ln>
        </p:spPr>
        <p:txBody>
          <a:bodyPr anchorCtr="0" anchor="ctr" bIns="75600" lIns="75600" spcFirstLastPara="1" rIns="75600" wrap="square" tIns="75600">
            <a:normAutofit/>
          </a:bodyPr>
          <a:lstStyle>
            <a:lvl1pPr indent="-228600" lvl="0" marL="457200" marR="0" rtl="0" algn="l">
              <a:lnSpc>
                <a:spcPct val="100000"/>
              </a:lnSpc>
              <a:spcBef>
                <a:spcPts val="800"/>
              </a:spcBef>
              <a:spcAft>
                <a:spcPts val="0"/>
              </a:spcAft>
              <a:buClr>
                <a:schemeClr val="accent1"/>
              </a:buClr>
              <a:buSzPts val="1200"/>
              <a:buFont typeface="Noto Sans Symbols"/>
              <a:buNone/>
              <a:defRPr b="0" i="0" sz="1700" u="none" cap="none" strike="noStrike">
                <a:solidFill>
                  <a:schemeClr val="accent1"/>
                </a:solidFill>
                <a:latin typeface="Century Gothic"/>
                <a:ea typeface="Century Gothic"/>
                <a:cs typeface="Century Gothic"/>
                <a:sym typeface="Century Gothic"/>
              </a:defRPr>
            </a:lvl1pPr>
            <a:lvl2pPr indent="-228600" lvl="1" marL="914400" marR="0" rtl="0" algn="l">
              <a:lnSpc>
                <a:spcPct val="100000"/>
              </a:lnSpc>
              <a:spcBef>
                <a:spcPts val="800"/>
              </a:spcBef>
              <a:spcAft>
                <a:spcPts val="0"/>
              </a:spcAft>
              <a:buClr>
                <a:schemeClr val="accent1"/>
              </a:buClr>
              <a:buSzPts val="1100"/>
              <a:buFont typeface="Noto Sans Symbols"/>
              <a:buNone/>
              <a:defRPr b="0" i="0" sz="1500" u="none" cap="none" strike="noStrike">
                <a:solidFill>
                  <a:srgbClr val="888888"/>
                </a:solidFill>
                <a:latin typeface="Century Gothic"/>
                <a:ea typeface="Century Gothic"/>
                <a:cs typeface="Century Gothic"/>
                <a:sym typeface="Century Gothic"/>
              </a:defRPr>
            </a:lvl2pPr>
            <a:lvl3pPr indent="-228600" lvl="2" marL="1371600" marR="0" rtl="0" algn="l">
              <a:lnSpc>
                <a:spcPct val="100000"/>
              </a:lnSpc>
              <a:spcBef>
                <a:spcPts val="800"/>
              </a:spcBef>
              <a:spcAft>
                <a:spcPts val="0"/>
              </a:spcAft>
              <a:buClr>
                <a:schemeClr val="accent1"/>
              </a:buClr>
              <a:buSzPts val="900"/>
              <a:buFont typeface="Noto Sans Symbols"/>
              <a:buNone/>
              <a:defRPr b="0" i="0" sz="1300" u="none" cap="none" strike="noStrike">
                <a:solidFill>
                  <a:srgbClr val="888888"/>
                </a:solidFill>
                <a:latin typeface="Century Gothic"/>
                <a:ea typeface="Century Gothic"/>
                <a:cs typeface="Century Gothic"/>
                <a:sym typeface="Century Gothic"/>
              </a:defRPr>
            </a:lvl3pPr>
            <a:lvl4pPr indent="-228600" lvl="3" marL="18288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4pPr>
            <a:lvl5pPr indent="-228600" lvl="4" marL="22860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5pPr>
            <a:lvl6pPr indent="-228600" lvl="5" marL="27432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6pPr>
            <a:lvl7pPr indent="-228600" lvl="6" marL="32004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7pPr>
            <a:lvl8pPr indent="-228600" lvl="7" marL="36576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8pPr>
            <a:lvl9pPr indent="-228600" lvl="8" marL="4114800" marR="0" rtl="0" algn="l">
              <a:lnSpc>
                <a:spcPct val="100000"/>
              </a:lnSpc>
              <a:spcBef>
                <a:spcPts val="800"/>
              </a:spcBef>
              <a:spcAft>
                <a:spcPts val="0"/>
              </a:spcAft>
              <a:buClr>
                <a:schemeClr val="accent1"/>
              </a:buClr>
              <a:buSzPts val="800"/>
              <a:buFont typeface="Noto Sans Symbols"/>
              <a:buNone/>
              <a:defRPr b="0" i="0" sz="1200" u="none" cap="none" strike="noStrike">
                <a:solidFill>
                  <a:srgbClr val="888888"/>
                </a:solidFill>
                <a:latin typeface="Century Gothic"/>
                <a:ea typeface="Century Gothic"/>
                <a:cs typeface="Century Gothic"/>
                <a:sym typeface="Century Gothic"/>
              </a:defRPr>
            </a:lvl9pPr>
          </a:lstStyle>
          <a:p/>
        </p:txBody>
      </p:sp>
      <p:sp>
        <p:nvSpPr>
          <p:cNvPr id="320" name="Google Shape;320;p33"/>
          <p:cNvSpPr txBox="1"/>
          <p:nvPr>
            <p:ph idx="10" type="dt"/>
          </p:nvPr>
        </p:nvSpPr>
        <p:spPr>
          <a:xfrm>
            <a:off x="8806440" y="5286941"/>
            <a:ext cx="819000" cy="252000"/>
          </a:xfrm>
          <a:prstGeom prst="rect">
            <a:avLst/>
          </a:prstGeom>
          <a:noFill/>
          <a:ln>
            <a:noFill/>
          </a:ln>
        </p:spPr>
        <p:txBody>
          <a:bodyPr anchorCtr="0" anchor="t" bIns="75600" lIns="75600" spcFirstLastPara="1" rIns="75600" wrap="square" tIns="75600">
            <a:noAutofit/>
          </a:bodyPr>
          <a:lstStyle>
            <a:lvl1pPr lvl="0" marR="0" rtl="0" algn="r">
              <a:lnSpc>
                <a:spcPct val="100000"/>
              </a:lnSpc>
              <a:spcBef>
                <a:spcPts val="0"/>
              </a:spcBef>
              <a:spcAft>
                <a:spcPts val="0"/>
              </a:spcAft>
              <a:buSzPts val="1200"/>
              <a:buNone/>
              <a:defRPr b="1" i="0" sz="8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9pPr>
          </a:lstStyle>
          <a:p/>
        </p:txBody>
      </p:sp>
      <p:sp>
        <p:nvSpPr>
          <p:cNvPr id="321" name="Google Shape;321;p33"/>
          <p:cNvSpPr txBox="1"/>
          <p:nvPr>
            <p:ph idx="11" type="ftr"/>
          </p:nvPr>
        </p:nvSpPr>
        <p:spPr>
          <a:xfrm>
            <a:off x="436859" y="5285103"/>
            <a:ext cx="3191400" cy="252000"/>
          </a:xfrm>
          <a:prstGeom prst="rect">
            <a:avLst/>
          </a:prstGeom>
          <a:noFill/>
          <a:ln>
            <a:noFill/>
          </a:ln>
        </p:spPr>
        <p:txBody>
          <a:bodyPr anchorCtr="0" anchor="b" bIns="75600" lIns="75600" spcFirstLastPara="1" rIns="75600" wrap="square" tIns="75600">
            <a:noAutofit/>
          </a:bodyPr>
          <a:lstStyle>
            <a:lvl1pPr lvl="0" marR="0" rtl="0" algn="l">
              <a:lnSpc>
                <a:spcPct val="100000"/>
              </a:lnSpc>
              <a:spcBef>
                <a:spcPts val="0"/>
              </a:spcBef>
              <a:spcAft>
                <a:spcPts val="0"/>
              </a:spcAft>
              <a:buSzPts val="1200"/>
              <a:buNone/>
              <a:defRPr b="1" i="0" sz="800" u="none" cap="none" strike="noStrike">
                <a:solidFill>
                  <a:schemeClr val="accent1"/>
                </a:solidFill>
                <a:latin typeface="Century Gothic"/>
                <a:ea typeface="Century Gothic"/>
                <a:cs typeface="Century Gothic"/>
                <a:sym typeface="Century Gothic"/>
              </a:defRPr>
            </a:lvl1pPr>
            <a:lvl2pPr lvl="1"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SzPts val="1200"/>
              <a:buNone/>
              <a:defRPr b="0" i="0" sz="1500" u="none" cap="none" strike="noStrike">
                <a:solidFill>
                  <a:schemeClr val="dk1"/>
                </a:solidFill>
                <a:latin typeface="Century Gothic"/>
                <a:ea typeface="Century Gothic"/>
                <a:cs typeface="Century Gothic"/>
                <a:sym typeface="Century Gothic"/>
              </a:defRPr>
            </a:lvl9pPr>
          </a:lstStyle>
          <a:p/>
        </p:txBody>
      </p:sp>
      <p:sp>
        <p:nvSpPr>
          <p:cNvPr id="322" name="Google Shape;322;p33"/>
          <p:cNvSpPr/>
          <p:nvPr/>
        </p:nvSpPr>
        <p:spPr>
          <a:xfrm>
            <a:off x="8630222" y="0"/>
            <a:ext cx="567000" cy="945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323" name="Google Shape;323;p33"/>
          <p:cNvSpPr txBox="1"/>
          <p:nvPr>
            <p:ph idx="12" type="sldNum"/>
          </p:nvPr>
        </p:nvSpPr>
        <p:spPr>
          <a:xfrm>
            <a:off x="8559717" y="244524"/>
            <a:ext cx="693000" cy="634800"/>
          </a:xfrm>
          <a:prstGeom prst="rect">
            <a:avLst/>
          </a:prstGeom>
          <a:noFill/>
          <a:ln>
            <a:noFill/>
          </a:ln>
        </p:spPr>
        <p:txBody>
          <a:bodyPr anchorCtr="0" anchor="b" bIns="37775" lIns="75600" spcFirstLastPara="1" rIns="75600" wrap="square" tIns="37775">
            <a:noAutofit/>
          </a:bodyPr>
          <a:lstStyle>
            <a:lvl1pPr indent="0" lvl="0"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300"/>
              <a:buFont typeface="Arial"/>
              <a:buNone/>
              <a:defRPr b="0" i="0" sz="23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rd Content: Image" type="tx">
  <p:cSld name="TITLE_AND_BODY">
    <p:spTree>
      <p:nvGrpSpPr>
        <p:cNvPr id="58" name="Shape 58"/>
        <p:cNvGrpSpPr/>
        <p:nvPr/>
      </p:nvGrpSpPr>
      <p:grpSpPr>
        <a:xfrm>
          <a:off x="0" y="0"/>
          <a:ext cx="0" cy="0"/>
          <a:chOff x="0" y="0"/>
          <a:chExt cx="0" cy="0"/>
        </a:xfrm>
      </p:grpSpPr>
      <p:sp>
        <p:nvSpPr>
          <p:cNvPr id="59" name="Google Shape;59;p5"/>
          <p:cNvSpPr txBox="1"/>
          <p:nvPr>
            <p:ph type="title"/>
          </p:nvPr>
        </p:nvSpPr>
        <p:spPr>
          <a:xfrm>
            <a:off x="535313" y="744112"/>
            <a:ext cx="9393300" cy="631200"/>
          </a:xfrm>
          <a:prstGeom prst="rect">
            <a:avLst/>
          </a:prstGeom>
        </p:spPr>
        <p:txBody>
          <a:bodyPr anchorCtr="0" anchor="ctr" bIns="100800" lIns="100800" spcFirstLastPara="1" rIns="100800" wrap="square" tIns="100800">
            <a:noAutofit/>
          </a:bodyPr>
          <a:lstStyle>
            <a:lvl1pPr lvl="0" rtl="0">
              <a:spcBef>
                <a:spcPts val="0"/>
              </a:spcBef>
              <a:spcAft>
                <a:spcPts val="0"/>
              </a:spcAft>
              <a:buClr>
                <a:schemeClr val="dk1"/>
              </a:buClr>
              <a:buSzPts val="2700"/>
              <a:buChar char="●"/>
              <a:defRPr b="1" sz="2700">
                <a:solidFill>
                  <a:schemeClr val="dk1"/>
                </a:solidFill>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p:txBody>
      </p:sp>
      <p:sp>
        <p:nvSpPr>
          <p:cNvPr id="60" name="Google Shape;60;p5"/>
          <p:cNvSpPr/>
          <p:nvPr>
            <p:ph idx="2" type="pic"/>
          </p:nvPr>
        </p:nvSpPr>
        <p:spPr>
          <a:xfrm>
            <a:off x="6295981" y="1375082"/>
            <a:ext cx="3202800" cy="3544200"/>
          </a:xfrm>
          <a:prstGeom prst="rect">
            <a:avLst/>
          </a:prstGeom>
          <a:noFill/>
          <a:ln>
            <a:noFill/>
          </a:ln>
        </p:spPr>
      </p:sp>
      <p:sp>
        <p:nvSpPr>
          <p:cNvPr id="61" name="Google Shape;61;p5"/>
          <p:cNvSpPr txBox="1"/>
          <p:nvPr>
            <p:ph idx="1" type="body"/>
          </p:nvPr>
        </p:nvSpPr>
        <p:spPr>
          <a:xfrm>
            <a:off x="478951" y="1375496"/>
            <a:ext cx="9393300" cy="3766500"/>
          </a:xfrm>
          <a:prstGeom prst="rect">
            <a:avLst/>
          </a:prstGeom>
        </p:spPr>
        <p:txBody>
          <a:bodyPr anchorCtr="0" anchor="t" bIns="100800" lIns="100800" spcFirstLastPara="1" rIns="100800" wrap="square" tIns="100800">
            <a:normAutofit/>
          </a:bodyPr>
          <a:lstStyle>
            <a:lvl1pPr indent="-336550" lvl="0" marL="457200" rtl="0">
              <a:lnSpc>
                <a:spcPct val="115000"/>
              </a:lnSpc>
              <a:spcBef>
                <a:spcPts val="0"/>
              </a:spcBef>
              <a:spcAft>
                <a:spcPts val="0"/>
              </a:spcAft>
              <a:buClr>
                <a:schemeClr val="dk2"/>
              </a:buClr>
              <a:buSzPts val="1700"/>
              <a:buChar char="●"/>
              <a:defRPr sz="1700">
                <a:solidFill>
                  <a:schemeClr val="dk2"/>
                </a:solidFill>
              </a:defRPr>
            </a:lvl1pPr>
            <a:lvl2pPr indent="-330200" lvl="1" marL="914400" rtl="0">
              <a:lnSpc>
                <a:spcPct val="115000"/>
              </a:lnSpc>
              <a:spcBef>
                <a:spcPts val="0"/>
              </a:spcBef>
              <a:spcAft>
                <a:spcPts val="0"/>
              </a:spcAft>
              <a:buClr>
                <a:schemeClr val="dk2"/>
              </a:buClr>
              <a:buSzPts val="1600"/>
              <a:buChar char="○"/>
              <a:defRPr>
                <a:solidFill>
                  <a:schemeClr val="dk2"/>
                </a:solidFill>
              </a:defRPr>
            </a:lvl2pPr>
            <a:lvl3pPr indent="-330200" lvl="2" marL="1371600" rtl="0">
              <a:lnSpc>
                <a:spcPct val="115000"/>
              </a:lnSpc>
              <a:spcBef>
                <a:spcPts val="0"/>
              </a:spcBef>
              <a:spcAft>
                <a:spcPts val="0"/>
              </a:spcAft>
              <a:buClr>
                <a:schemeClr val="dk2"/>
              </a:buClr>
              <a:buSzPts val="1600"/>
              <a:buChar char="■"/>
              <a:defRPr>
                <a:solidFill>
                  <a:schemeClr val="dk2"/>
                </a:solidFill>
              </a:defRPr>
            </a:lvl3pPr>
            <a:lvl4pPr indent="-330200" lvl="3" marL="1828800" rtl="0">
              <a:lnSpc>
                <a:spcPct val="115000"/>
              </a:lnSpc>
              <a:spcBef>
                <a:spcPts val="0"/>
              </a:spcBef>
              <a:spcAft>
                <a:spcPts val="0"/>
              </a:spcAft>
              <a:buClr>
                <a:schemeClr val="dk2"/>
              </a:buClr>
              <a:buSzPts val="1600"/>
              <a:buChar char="●"/>
              <a:defRPr>
                <a:solidFill>
                  <a:schemeClr val="dk2"/>
                </a:solidFill>
              </a:defRPr>
            </a:lvl4pPr>
            <a:lvl5pPr indent="-330200" lvl="4" marL="2286000" rtl="0">
              <a:lnSpc>
                <a:spcPct val="115000"/>
              </a:lnSpc>
              <a:spcBef>
                <a:spcPts val="0"/>
              </a:spcBef>
              <a:spcAft>
                <a:spcPts val="0"/>
              </a:spcAft>
              <a:buClr>
                <a:schemeClr val="dk2"/>
              </a:buClr>
              <a:buSzPts val="1600"/>
              <a:buChar char="○"/>
              <a:defRPr>
                <a:solidFill>
                  <a:schemeClr val="dk2"/>
                </a:solidFill>
              </a:defRPr>
            </a:lvl5pPr>
            <a:lvl6pPr indent="-330200" lvl="5" marL="2743200" rtl="0">
              <a:lnSpc>
                <a:spcPct val="115000"/>
              </a:lnSpc>
              <a:spcBef>
                <a:spcPts val="0"/>
              </a:spcBef>
              <a:spcAft>
                <a:spcPts val="0"/>
              </a:spcAft>
              <a:buClr>
                <a:schemeClr val="dk2"/>
              </a:buClr>
              <a:buSzPts val="1600"/>
              <a:buChar char="■"/>
              <a:defRPr>
                <a:solidFill>
                  <a:schemeClr val="dk2"/>
                </a:solidFill>
              </a:defRPr>
            </a:lvl6pPr>
            <a:lvl7pPr indent="-330200" lvl="6" marL="3200400" rtl="0">
              <a:lnSpc>
                <a:spcPct val="115000"/>
              </a:lnSpc>
              <a:spcBef>
                <a:spcPts val="0"/>
              </a:spcBef>
              <a:spcAft>
                <a:spcPts val="0"/>
              </a:spcAft>
              <a:buClr>
                <a:schemeClr val="dk2"/>
              </a:buClr>
              <a:buSzPts val="1600"/>
              <a:buChar char="●"/>
              <a:defRPr>
                <a:solidFill>
                  <a:schemeClr val="dk2"/>
                </a:solidFill>
              </a:defRPr>
            </a:lvl7pPr>
            <a:lvl8pPr indent="-330200" lvl="7" marL="3657600" rtl="0">
              <a:lnSpc>
                <a:spcPct val="115000"/>
              </a:lnSpc>
              <a:spcBef>
                <a:spcPts val="0"/>
              </a:spcBef>
              <a:spcAft>
                <a:spcPts val="0"/>
              </a:spcAft>
              <a:buClr>
                <a:schemeClr val="dk2"/>
              </a:buClr>
              <a:buSzPts val="1600"/>
              <a:buChar char="○"/>
              <a:defRPr>
                <a:solidFill>
                  <a:schemeClr val="dk2"/>
                </a:solidFill>
              </a:defRPr>
            </a:lvl8pPr>
            <a:lvl9pPr indent="-330200" lvl="8" marL="4114800" rtl="0">
              <a:lnSpc>
                <a:spcPct val="115000"/>
              </a:lnSpc>
              <a:spcBef>
                <a:spcPts val="0"/>
              </a:spcBef>
              <a:spcAft>
                <a:spcPts val="0"/>
              </a:spcAft>
              <a:buClr>
                <a:schemeClr val="dk2"/>
              </a:buClr>
              <a:buSzPts val="1600"/>
              <a:buChar char="■"/>
              <a:defRPr>
                <a:solidFill>
                  <a:schemeClr val="dk2"/>
                </a:solidFill>
              </a:defRPr>
            </a:lvl9pPr>
          </a:lstStyle>
          <a:p/>
        </p:txBody>
      </p:sp>
      <p:sp>
        <p:nvSpPr>
          <p:cNvPr id="62" name="Google Shape;62;p5"/>
          <p:cNvSpPr/>
          <p:nvPr/>
        </p:nvSpPr>
        <p:spPr>
          <a:xfrm>
            <a:off x="0" y="0"/>
            <a:ext cx="237000" cy="56706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63" name="Google Shape;63;p5"/>
          <p:cNvSpPr txBox="1"/>
          <p:nvPr>
            <p:ph idx="12" type="sldNum"/>
          </p:nvPr>
        </p:nvSpPr>
        <p:spPr>
          <a:xfrm>
            <a:off x="9433260" y="5236564"/>
            <a:ext cx="605100" cy="433800"/>
          </a:xfrm>
          <a:prstGeom prst="rect">
            <a:avLst/>
          </a:prstGeom>
        </p:spPr>
        <p:txBody>
          <a:bodyPr anchorCtr="0" anchor="t" bIns="100800" lIns="100800" spcFirstLastPara="1" rIns="100800" wrap="square" tIns="100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64" name="Shape 64"/>
        <p:cNvGrpSpPr/>
        <p:nvPr/>
      </p:nvGrpSpPr>
      <p:grpSpPr>
        <a:xfrm>
          <a:off x="0" y="0"/>
          <a:ext cx="0" cy="0"/>
          <a:chOff x="0" y="0"/>
          <a:chExt cx="0" cy="0"/>
        </a:xfrm>
      </p:grpSpPr>
      <p:sp>
        <p:nvSpPr>
          <p:cNvPr id="65" name="Google Shape;65;p6"/>
          <p:cNvSpPr txBox="1"/>
          <p:nvPr>
            <p:ph type="title"/>
          </p:nvPr>
        </p:nvSpPr>
        <p:spPr>
          <a:xfrm>
            <a:off x="535313" y="744112"/>
            <a:ext cx="9393300" cy="631200"/>
          </a:xfrm>
          <a:prstGeom prst="rect">
            <a:avLst/>
          </a:prstGeom>
        </p:spPr>
        <p:txBody>
          <a:bodyPr anchorCtr="0" anchor="ctr" bIns="100800" lIns="100800" spcFirstLastPara="1" rIns="100800" wrap="square" tIns="100800">
            <a:noAutofit/>
          </a:bodyPr>
          <a:lstStyle>
            <a:lvl1pPr lvl="0" rtl="0">
              <a:spcBef>
                <a:spcPts val="0"/>
              </a:spcBef>
              <a:spcAft>
                <a:spcPts val="0"/>
              </a:spcAft>
              <a:buClr>
                <a:schemeClr val="dk1"/>
              </a:buClr>
              <a:buSzPts val="2700"/>
              <a:buChar char="●"/>
              <a:defRPr b="1" sz="2700">
                <a:solidFill>
                  <a:schemeClr val="dk1"/>
                </a:solidFill>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p:txBody>
      </p:sp>
      <p:sp>
        <p:nvSpPr>
          <p:cNvPr id="66" name="Google Shape;66;p6"/>
          <p:cNvSpPr txBox="1"/>
          <p:nvPr>
            <p:ph idx="1" type="body"/>
          </p:nvPr>
        </p:nvSpPr>
        <p:spPr>
          <a:xfrm>
            <a:off x="478951" y="1375496"/>
            <a:ext cx="9393300" cy="3766500"/>
          </a:xfrm>
          <a:prstGeom prst="rect">
            <a:avLst/>
          </a:prstGeom>
        </p:spPr>
        <p:txBody>
          <a:bodyPr anchorCtr="0" anchor="t" bIns="100800" lIns="100800" spcFirstLastPara="1" rIns="100800" wrap="square" tIns="100800">
            <a:normAutofit/>
          </a:bodyPr>
          <a:lstStyle>
            <a:lvl1pPr indent="-336550" lvl="0" marL="457200" rtl="0">
              <a:lnSpc>
                <a:spcPct val="115000"/>
              </a:lnSpc>
              <a:spcBef>
                <a:spcPts val="0"/>
              </a:spcBef>
              <a:spcAft>
                <a:spcPts val="0"/>
              </a:spcAft>
              <a:buClr>
                <a:srgbClr val="F98C61"/>
              </a:buClr>
              <a:buSzPts val="1700"/>
              <a:buChar char="●"/>
              <a:defRPr sz="1700">
                <a:solidFill>
                  <a:srgbClr val="222222"/>
                </a:solidFill>
              </a:defRPr>
            </a:lvl1pPr>
            <a:lvl2pPr indent="-330200" lvl="1" marL="914400" rtl="0">
              <a:lnSpc>
                <a:spcPct val="115000"/>
              </a:lnSpc>
              <a:spcBef>
                <a:spcPts val="0"/>
              </a:spcBef>
              <a:spcAft>
                <a:spcPts val="0"/>
              </a:spcAft>
              <a:buClr>
                <a:srgbClr val="F98C61"/>
              </a:buClr>
              <a:buSzPts val="1600"/>
              <a:buChar char="○"/>
              <a:defRPr>
                <a:solidFill>
                  <a:srgbClr val="222222"/>
                </a:solidFill>
              </a:defRPr>
            </a:lvl2pPr>
            <a:lvl3pPr indent="-330200" lvl="2" marL="1371600" rtl="0">
              <a:lnSpc>
                <a:spcPct val="115000"/>
              </a:lnSpc>
              <a:spcBef>
                <a:spcPts val="0"/>
              </a:spcBef>
              <a:spcAft>
                <a:spcPts val="0"/>
              </a:spcAft>
              <a:buClr>
                <a:srgbClr val="F98C61"/>
              </a:buClr>
              <a:buSzPts val="1600"/>
              <a:buChar char="■"/>
              <a:defRPr>
                <a:solidFill>
                  <a:srgbClr val="222222"/>
                </a:solidFill>
              </a:defRPr>
            </a:lvl3pPr>
            <a:lvl4pPr indent="-330200" lvl="3" marL="1828800" rtl="0">
              <a:lnSpc>
                <a:spcPct val="115000"/>
              </a:lnSpc>
              <a:spcBef>
                <a:spcPts val="0"/>
              </a:spcBef>
              <a:spcAft>
                <a:spcPts val="0"/>
              </a:spcAft>
              <a:buClr>
                <a:srgbClr val="222222"/>
              </a:buClr>
              <a:buSzPts val="1600"/>
              <a:buChar char="●"/>
              <a:defRPr>
                <a:solidFill>
                  <a:srgbClr val="222222"/>
                </a:solidFill>
              </a:defRPr>
            </a:lvl4pPr>
            <a:lvl5pPr indent="-330200" lvl="4" marL="2286000" rtl="0">
              <a:lnSpc>
                <a:spcPct val="115000"/>
              </a:lnSpc>
              <a:spcBef>
                <a:spcPts val="0"/>
              </a:spcBef>
              <a:spcAft>
                <a:spcPts val="0"/>
              </a:spcAft>
              <a:buClr>
                <a:srgbClr val="222222"/>
              </a:buClr>
              <a:buSzPts val="1600"/>
              <a:buChar char="○"/>
              <a:defRPr>
                <a:solidFill>
                  <a:srgbClr val="222222"/>
                </a:solidFill>
              </a:defRPr>
            </a:lvl5pPr>
            <a:lvl6pPr indent="-330200" lvl="5" marL="2743200" rtl="0">
              <a:lnSpc>
                <a:spcPct val="115000"/>
              </a:lnSpc>
              <a:spcBef>
                <a:spcPts val="0"/>
              </a:spcBef>
              <a:spcAft>
                <a:spcPts val="0"/>
              </a:spcAft>
              <a:buClr>
                <a:srgbClr val="222222"/>
              </a:buClr>
              <a:buSzPts val="1600"/>
              <a:buChar char="■"/>
              <a:defRPr>
                <a:solidFill>
                  <a:srgbClr val="222222"/>
                </a:solidFill>
              </a:defRPr>
            </a:lvl6pPr>
            <a:lvl7pPr indent="-330200" lvl="6" marL="3200400" rtl="0">
              <a:lnSpc>
                <a:spcPct val="115000"/>
              </a:lnSpc>
              <a:spcBef>
                <a:spcPts val="0"/>
              </a:spcBef>
              <a:spcAft>
                <a:spcPts val="0"/>
              </a:spcAft>
              <a:buClr>
                <a:srgbClr val="222222"/>
              </a:buClr>
              <a:buSzPts val="1600"/>
              <a:buChar char="●"/>
              <a:defRPr>
                <a:solidFill>
                  <a:srgbClr val="222222"/>
                </a:solidFill>
              </a:defRPr>
            </a:lvl7pPr>
            <a:lvl8pPr indent="-330200" lvl="7" marL="3657600" rtl="0">
              <a:lnSpc>
                <a:spcPct val="115000"/>
              </a:lnSpc>
              <a:spcBef>
                <a:spcPts val="0"/>
              </a:spcBef>
              <a:spcAft>
                <a:spcPts val="0"/>
              </a:spcAft>
              <a:buClr>
                <a:srgbClr val="222222"/>
              </a:buClr>
              <a:buSzPts val="1600"/>
              <a:buChar char="○"/>
              <a:defRPr>
                <a:solidFill>
                  <a:srgbClr val="222222"/>
                </a:solidFill>
              </a:defRPr>
            </a:lvl8pPr>
            <a:lvl9pPr indent="-330200" lvl="8" marL="4114800" rtl="0">
              <a:lnSpc>
                <a:spcPct val="115000"/>
              </a:lnSpc>
              <a:spcBef>
                <a:spcPts val="0"/>
              </a:spcBef>
              <a:spcAft>
                <a:spcPts val="0"/>
              </a:spcAft>
              <a:buClr>
                <a:srgbClr val="222222"/>
              </a:buClr>
              <a:buSzPts val="1600"/>
              <a:buChar char="■"/>
              <a:defRPr>
                <a:solidFill>
                  <a:srgbClr val="222222"/>
                </a:solidFill>
              </a:defRPr>
            </a:lvl9pPr>
          </a:lstStyle>
          <a:p/>
        </p:txBody>
      </p:sp>
      <p:sp>
        <p:nvSpPr>
          <p:cNvPr id="67" name="Google Shape;67;p6"/>
          <p:cNvSpPr/>
          <p:nvPr/>
        </p:nvSpPr>
        <p:spPr>
          <a:xfrm>
            <a:off x="0" y="0"/>
            <a:ext cx="237000" cy="56706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68" name="Google Shape;68;p6"/>
          <p:cNvSpPr txBox="1"/>
          <p:nvPr>
            <p:ph idx="12" type="sldNum"/>
          </p:nvPr>
        </p:nvSpPr>
        <p:spPr>
          <a:xfrm>
            <a:off x="9433260" y="5236564"/>
            <a:ext cx="605100" cy="433800"/>
          </a:xfrm>
          <a:prstGeom prst="rect">
            <a:avLst/>
          </a:prstGeom>
        </p:spPr>
        <p:txBody>
          <a:bodyPr anchorCtr="0" anchor="t" bIns="100800" lIns="100800" spcFirstLastPara="1" rIns="100800" wrap="square" tIns="100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phasis ">
  <p:cSld name="CUSTOM_1">
    <p:spTree>
      <p:nvGrpSpPr>
        <p:cNvPr id="69" name="Shape 69"/>
        <p:cNvGrpSpPr/>
        <p:nvPr/>
      </p:nvGrpSpPr>
      <p:grpSpPr>
        <a:xfrm>
          <a:off x="0" y="0"/>
          <a:ext cx="0" cy="0"/>
          <a:chOff x="0" y="0"/>
          <a:chExt cx="0" cy="0"/>
        </a:xfrm>
      </p:grpSpPr>
      <p:sp>
        <p:nvSpPr>
          <p:cNvPr id="70" name="Google Shape;70;p7"/>
          <p:cNvSpPr txBox="1"/>
          <p:nvPr>
            <p:ph type="title"/>
          </p:nvPr>
        </p:nvSpPr>
        <p:spPr>
          <a:xfrm>
            <a:off x="535313" y="744112"/>
            <a:ext cx="9393300" cy="631200"/>
          </a:xfrm>
          <a:prstGeom prst="rect">
            <a:avLst/>
          </a:prstGeom>
        </p:spPr>
        <p:txBody>
          <a:bodyPr anchorCtr="0" anchor="ctr" bIns="100800" lIns="100800" spcFirstLastPara="1" rIns="100800" wrap="square" tIns="100800">
            <a:noAutofit/>
          </a:bodyPr>
          <a:lstStyle>
            <a:lvl1pPr lvl="0" rtl="0">
              <a:spcBef>
                <a:spcPts val="0"/>
              </a:spcBef>
              <a:spcAft>
                <a:spcPts val="0"/>
              </a:spcAft>
              <a:buClr>
                <a:schemeClr val="dk1"/>
              </a:buClr>
              <a:buSzPts val="2700"/>
              <a:buChar char="●"/>
              <a:defRPr b="1">
                <a:solidFill>
                  <a:schemeClr val="dk1"/>
                </a:solidFill>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p:txBody>
      </p:sp>
      <p:sp>
        <p:nvSpPr>
          <p:cNvPr id="71" name="Google Shape;71;p7"/>
          <p:cNvSpPr/>
          <p:nvPr/>
        </p:nvSpPr>
        <p:spPr>
          <a:xfrm>
            <a:off x="0" y="0"/>
            <a:ext cx="237000" cy="56706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72" name="Google Shape;72;p7"/>
          <p:cNvSpPr txBox="1"/>
          <p:nvPr>
            <p:ph idx="1" type="body"/>
          </p:nvPr>
        </p:nvSpPr>
        <p:spPr>
          <a:xfrm>
            <a:off x="478951" y="1375496"/>
            <a:ext cx="9393300" cy="3766500"/>
          </a:xfrm>
          <a:prstGeom prst="rect">
            <a:avLst/>
          </a:prstGeom>
        </p:spPr>
        <p:txBody>
          <a:bodyPr anchorCtr="0" anchor="t" bIns="100800" lIns="100800" spcFirstLastPara="1" rIns="100800" wrap="square" tIns="100800">
            <a:normAutofit/>
          </a:bodyPr>
          <a:lstStyle>
            <a:lvl1pPr indent="-336550" lvl="0" marL="457200" rtl="0">
              <a:lnSpc>
                <a:spcPct val="115000"/>
              </a:lnSpc>
              <a:spcBef>
                <a:spcPts val="0"/>
              </a:spcBef>
              <a:spcAft>
                <a:spcPts val="0"/>
              </a:spcAft>
              <a:buClr>
                <a:schemeClr val="dk2"/>
              </a:buClr>
              <a:buSzPts val="1700"/>
              <a:buChar char="●"/>
              <a:defRPr sz="1700">
                <a:solidFill>
                  <a:schemeClr val="dk2"/>
                </a:solidFill>
              </a:defRPr>
            </a:lvl1pPr>
            <a:lvl2pPr indent="-330200" lvl="1" marL="914400" rtl="0">
              <a:lnSpc>
                <a:spcPct val="115000"/>
              </a:lnSpc>
              <a:spcBef>
                <a:spcPts val="0"/>
              </a:spcBef>
              <a:spcAft>
                <a:spcPts val="0"/>
              </a:spcAft>
              <a:buClr>
                <a:schemeClr val="dk2"/>
              </a:buClr>
              <a:buSzPts val="1600"/>
              <a:buChar char="○"/>
              <a:defRPr>
                <a:solidFill>
                  <a:schemeClr val="dk2"/>
                </a:solidFill>
              </a:defRPr>
            </a:lvl2pPr>
            <a:lvl3pPr indent="-330200" lvl="2" marL="1371600" rtl="0">
              <a:lnSpc>
                <a:spcPct val="115000"/>
              </a:lnSpc>
              <a:spcBef>
                <a:spcPts val="0"/>
              </a:spcBef>
              <a:spcAft>
                <a:spcPts val="0"/>
              </a:spcAft>
              <a:buClr>
                <a:schemeClr val="dk2"/>
              </a:buClr>
              <a:buSzPts val="1600"/>
              <a:buChar char="■"/>
              <a:defRPr>
                <a:solidFill>
                  <a:schemeClr val="dk2"/>
                </a:solidFill>
              </a:defRPr>
            </a:lvl3pPr>
            <a:lvl4pPr indent="-330200" lvl="3" marL="1828800" rtl="0">
              <a:lnSpc>
                <a:spcPct val="115000"/>
              </a:lnSpc>
              <a:spcBef>
                <a:spcPts val="0"/>
              </a:spcBef>
              <a:spcAft>
                <a:spcPts val="0"/>
              </a:spcAft>
              <a:buClr>
                <a:schemeClr val="dk2"/>
              </a:buClr>
              <a:buSzPts val="1600"/>
              <a:buChar char="●"/>
              <a:defRPr>
                <a:solidFill>
                  <a:schemeClr val="dk2"/>
                </a:solidFill>
              </a:defRPr>
            </a:lvl4pPr>
            <a:lvl5pPr indent="-330200" lvl="4" marL="2286000" rtl="0">
              <a:lnSpc>
                <a:spcPct val="115000"/>
              </a:lnSpc>
              <a:spcBef>
                <a:spcPts val="0"/>
              </a:spcBef>
              <a:spcAft>
                <a:spcPts val="0"/>
              </a:spcAft>
              <a:buClr>
                <a:schemeClr val="dk2"/>
              </a:buClr>
              <a:buSzPts val="1600"/>
              <a:buChar char="○"/>
              <a:defRPr>
                <a:solidFill>
                  <a:schemeClr val="dk2"/>
                </a:solidFill>
              </a:defRPr>
            </a:lvl5pPr>
            <a:lvl6pPr indent="-330200" lvl="5" marL="2743200" rtl="0">
              <a:lnSpc>
                <a:spcPct val="115000"/>
              </a:lnSpc>
              <a:spcBef>
                <a:spcPts val="0"/>
              </a:spcBef>
              <a:spcAft>
                <a:spcPts val="0"/>
              </a:spcAft>
              <a:buClr>
                <a:schemeClr val="dk2"/>
              </a:buClr>
              <a:buSzPts val="1600"/>
              <a:buChar char="■"/>
              <a:defRPr>
                <a:solidFill>
                  <a:schemeClr val="dk2"/>
                </a:solidFill>
              </a:defRPr>
            </a:lvl6pPr>
            <a:lvl7pPr indent="-330200" lvl="6" marL="3200400" rtl="0">
              <a:lnSpc>
                <a:spcPct val="115000"/>
              </a:lnSpc>
              <a:spcBef>
                <a:spcPts val="0"/>
              </a:spcBef>
              <a:spcAft>
                <a:spcPts val="0"/>
              </a:spcAft>
              <a:buClr>
                <a:schemeClr val="dk2"/>
              </a:buClr>
              <a:buSzPts val="1600"/>
              <a:buChar char="●"/>
              <a:defRPr>
                <a:solidFill>
                  <a:schemeClr val="dk2"/>
                </a:solidFill>
              </a:defRPr>
            </a:lvl7pPr>
            <a:lvl8pPr indent="-330200" lvl="7" marL="3657600" rtl="0">
              <a:lnSpc>
                <a:spcPct val="115000"/>
              </a:lnSpc>
              <a:spcBef>
                <a:spcPts val="0"/>
              </a:spcBef>
              <a:spcAft>
                <a:spcPts val="0"/>
              </a:spcAft>
              <a:buClr>
                <a:schemeClr val="dk2"/>
              </a:buClr>
              <a:buSzPts val="1600"/>
              <a:buChar char="○"/>
              <a:defRPr>
                <a:solidFill>
                  <a:schemeClr val="dk2"/>
                </a:solidFill>
              </a:defRPr>
            </a:lvl8pPr>
            <a:lvl9pPr indent="-330200" lvl="8" marL="4114800" rtl="0">
              <a:lnSpc>
                <a:spcPct val="115000"/>
              </a:lnSpc>
              <a:spcBef>
                <a:spcPts val="0"/>
              </a:spcBef>
              <a:spcAft>
                <a:spcPts val="0"/>
              </a:spcAft>
              <a:buClr>
                <a:schemeClr val="dk2"/>
              </a:buClr>
              <a:buSzPts val="1600"/>
              <a:buChar char="■"/>
              <a:defRPr>
                <a:solidFill>
                  <a:schemeClr val="dk2"/>
                </a:solidFill>
              </a:defRPr>
            </a:lvl9pPr>
          </a:lstStyle>
          <a:p/>
        </p:txBody>
      </p:sp>
      <p:sp>
        <p:nvSpPr>
          <p:cNvPr id="73" name="Google Shape;73;p7"/>
          <p:cNvSpPr/>
          <p:nvPr/>
        </p:nvSpPr>
        <p:spPr>
          <a:xfrm>
            <a:off x="6145334" y="1522289"/>
            <a:ext cx="3337800" cy="3856500"/>
          </a:xfrm>
          <a:prstGeom prst="rect">
            <a:avLst/>
          </a:prstGeom>
          <a:solidFill>
            <a:srgbClr val="0079C0"/>
          </a:solidFill>
          <a:ln cap="flat" cmpd="sng" w="9525">
            <a:solidFill>
              <a:schemeClr val="dk2"/>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74" name="Google Shape;74;p7"/>
          <p:cNvSpPr txBox="1"/>
          <p:nvPr>
            <p:ph idx="2" type="subTitle"/>
          </p:nvPr>
        </p:nvSpPr>
        <p:spPr>
          <a:xfrm>
            <a:off x="6427253" y="1792918"/>
            <a:ext cx="2740200" cy="3405300"/>
          </a:xfrm>
          <a:prstGeom prst="rect">
            <a:avLst/>
          </a:prstGeom>
        </p:spPr>
        <p:txBody>
          <a:bodyPr anchorCtr="0" anchor="t" bIns="100800" lIns="100800" spcFirstLastPara="1" rIns="100800" wrap="square" tIns="100800">
            <a:normAutofit/>
          </a:bodyPr>
          <a:lstStyle>
            <a:lvl1pPr lvl="0">
              <a:spcBef>
                <a:spcPts val="0"/>
              </a:spcBef>
              <a:spcAft>
                <a:spcPts val="0"/>
              </a:spcAft>
              <a:buClr>
                <a:schemeClr val="lt1"/>
              </a:buClr>
              <a:buSzPts val="1700"/>
              <a:buNone/>
              <a:defRPr>
                <a:solidFill>
                  <a:schemeClr val="lt1"/>
                </a:solidFill>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75" name="Google Shape;75;p7"/>
          <p:cNvSpPr txBox="1"/>
          <p:nvPr>
            <p:ph idx="12" type="sldNum"/>
          </p:nvPr>
        </p:nvSpPr>
        <p:spPr>
          <a:xfrm>
            <a:off x="9433260" y="5236564"/>
            <a:ext cx="605100" cy="433800"/>
          </a:xfrm>
          <a:prstGeom prst="rect">
            <a:avLst/>
          </a:prstGeom>
        </p:spPr>
        <p:txBody>
          <a:bodyPr anchorCtr="0" anchor="t" bIns="100800" lIns="100800" spcFirstLastPara="1" rIns="100800" wrap="square" tIns="100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nowledge Check and Quiz">
  <p:cSld name="CUSTOM_2">
    <p:spTree>
      <p:nvGrpSpPr>
        <p:cNvPr id="76" name="Shape 76"/>
        <p:cNvGrpSpPr/>
        <p:nvPr/>
      </p:nvGrpSpPr>
      <p:grpSpPr>
        <a:xfrm>
          <a:off x="0" y="0"/>
          <a:ext cx="0" cy="0"/>
          <a:chOff x="0" y="0"/>
          <a:chExt cx="0" cy="0"/>
        </a:xfrm>
      </p:grpSpPr>
      <p:sp>
        <p:nvSpPr>
          <p:cNvPr id="77" name="Google Shape;77;p8"/>
          <p:cNvSpPr txBox="1"/>
          <p:nvPr>
            <p:ph type="title"/>
          </p:nvPr>
        </p:nvSpPr>
        <p:spPr>
          <a:xfrm>
            <a:off x="535313" y="744112"/>
            <a:ext cx="9393300" cy="631200"/>
          </a:xfrm>
          <a:prstGeom prst="rect">
            <a:avLst/>
          </a:prstGeom>
        </p:spPr>
        <p:txBody>
          <a:bodyPr anchorCtr="0" anchor="ctr" bIns="100800" lIns="100800" spcFirstLastPara="1" rIns="100800" wrap="square" tIns="100800">
            <a:noAutofit/>
          </a:bodyPr>
          <a:lstStyle>
            <a:lvl1pPr lvl="0" rtl="0">
              <a:spcBef>
                <a:spcPts val="0"/>
              </a:spcBef>
              <a:spcAft>
                <a:spcPts val="0"/>
              </a:spcAft>
              <a:buClr>
                <a:schemeClr val="dk1"/>
              </a:buClr>
              <a:buSzPts val="2700"/>
              <a:buChar char="●"/>
              <a:defRPr b="1">
                <a:solidFill>
                  <a:schemeClr val="dk1"/>
                </a:solidFill>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p:txBody>
      </p:sp>
      <p:sp>
        <p:nvSpPr>
          <p:cNvPr id="78" name="Google Shape;78;p8"/>
          <p:cNvSpPr txBox="1"/>
          <p:nvPr>
            <p:ph idx="1" type="body"/>
          </p:nvPr>
        </p:nvSpPr>
        <p:spPr>
          <a:xfrm>
            <a:off x="478951" y="1375496"/>
            <a:ext cx="9393300" cy="3766500"/>
          </a:xfrm>
          <a:prstGeom prst="rect">
            <a:avLst/>
          </a:prstGeom>
        </p:spPr>
        <p:txBody>
          <a:bodyPr anchorCtr="0" anchor="t" bIns="100800" lIns="100800" spcFirstLastPara="1" rIns="100800" wrap="square" tIns="100800">
            <a:normAutofit/>
          </a:bodyPr>
          <a:lstStyle>
            <a:lvl1pPr indent="-336550" lvl="0" marL="457200" rtl="0">
              <a:lnSpc>
                <a:spcPct val="115000"/>
              </a:lnSpc>
              <a:spcBef>
                <a:spcPts val="0"/>
              </a:spcBef>
              <a:spcAft>
                <a:spcPts val="0"/>
              </a:spcAft>
              <a:buClr>
                <a:schemeClr val="dk2"/>
              </a:buClr>
              <a:buSzPts val="1700"/>
              <a:buChar char="●"/>
              <a:defRPr sz="1700">
                <a:solidFill>
                  <a:schemeClr val="dk2"/>
                </a:solidFill>
              </a:defRPr>
            </a:lvl1pPr>
            <a:lvl2pPr indent="-330200" lvl="1" marL="914400" rtl="0">
              <a:lnSpc>
                <a:spcPct val="115000"/>
              </a:lnSpc>
              <a:spcBef>
                <a:spcPts val="0"/>
              </a:spcBef>
              <a:spcAft>
                <a:spcPts val="0"/>
              </a:spcAft>
              <a:buClr>
                <a:schemeClr val="dk2"/>
              </a:buClr>
              <a:buSzPts val="1600"/>
              <a:buChar char="○"/>
              <a:defRPr>
                <a:solidFill>
                  <a:schemeClr val="dk2"/>
                </a:solidFill>
              </a:defRPr>
            </a:lvl2pPr>
            <a:lvl3pPr indent="-330200" lvl="2" marL="1371600" rtl="0">
              <a:lnSpc>
                <a:spcPct val="115000"/>
              </a:lnSpc>
              <a:spcBef>
                <a:spcPts val="0"/>
              </a:spcBef>
              <a:spcAft>
                <a:spcPts val="0"/>
              </a:spcAft>
              <a:buClr>
                <a:schemeClr val="dk2"/>
              </a:buClr>
              <a:buSzPts val="1600"/>
              <a:buChar char="■"/>
              <a:defRPr>
                <a:solidFill>
                  <a:schemeClr val="dk2"/>
                </a:solidFill>
              </a:defRPr>
            </a:lvl3pPr>
            <a:lvl4pPr indent="-330200" lvl="3" marL="1828800" rtl="0">
              <a:lnSpc>
                <a:spcPct val="115000"/>
              </a:lnSpc>
              <a:spcBef>
                <a:spcPts val="0"/>
              </a:spcBef>
              <a:spcAft>
                <a:spcPts val="0"/>
              </a:spcAft>
              <a:buClr>
                <a:schemeClr val="dk2"/>
              </a:buClr>
              <a:buSzPts val="1600"/>
              <a:buChar char="●"/>
              <a:defRPr>
                <a:solidFill>
                  <a:schemeClr val="dk2"/>
                </a:solidFill>
              </a:defRPr>
            </a:lvl4pPr>
            <a:lvl5pPr indent="-330200" lvl="4" marL="2286000" rtl="0">
              <a:lnSpc>
                <a:spcPct val="115000"/>
              </a:lnSpc>
              <a:spcBef>
                <a:spcPts val="0"/>
              </a:spcBef>
              <a:spcAft>
                <a:spcPts val="0"/>
              </a:spcAft>
              <a:buClr>
                <a:schemeClr val="dk2"/>
              </a:buClr>
              <a:buSzPts val="1600"/>
              <a:buChar char="○"/>
              <a:defRPr>
                <a:solidFill>
                  <a:schemeClr val="dk2"/>
                </a:solidFill>
              </a:defRPr>
            </a:lvl5pPr>
            <a:lvl6pPr indent="-330200" lvl="5" marL="2743200" rtl="0">
              <a:lnSpc>
                <a:spcPct val="115000"/>
              </a:lnSpc>
              <a:spcBef>
                <a:spcPts val="0"/>
              </a:spcBef>
              <a:spcAft>
                <a:spcPts val="0"/>
              </a:spcAft>
              <a:buClr>
                <a:schemeClr val="dk2"/>
              </a:buClr>
              <a:buSzPts val="1600"/>
              <a:buChar char="■"/>
              <a:defRPr>
                <a:solidFill>
                  <a:schemeClr val="dk2"/>
                </a:solidFill>
              </a:defRPr>
            </a:lvl6pPr>
            <a:lvl7pPr indent="-330200" lvl="6" marL="3200400" rtl="0">
              <a:lnSpc>
                <a:spcPct val="115000"/>
              </a:lnSpc>
              <a:spcBef>
                <a:spcPts val="0"/>
              </a:spcBef>
              <a:spcAft>
                <a:spcPts val="0"/>
              </a:spcAft>
              <a:buClr>
                <a:schemeClr val="dk2"/>
              </a:buClr>
              <a:buSzPts val="1600"/>
              <a:buChar char="●"/>
              <a:defRPr>
                <a:solidFill>
                  <a:schemeClr val="dk2"/>
                </a:solidFill>
              </a:defRPr>
            </a:lvl7pPr>
            <a:lvl8pPr indent="-330200" lvl="7" marL="3657600" rtl="0">
              <a:lnSpc>
                <a:spcPct val="115000"/>
              </a:lnSpc>
              <a:spcBef>
                <a:spcPts val="0"/>
              </a:spcBef>
              <a:spcAft>
                <a:spcPts val="0"/>
              </a:spcAft>
              <a:buClr>
                <a:schemeClr val="dk2"/>
              </a:buClr>
              <a:buSzPts val="1600"/>
              <a:buChar char="○"/>
              <a:defRPr>
                <a:solidFill>
                  <a:schemeClr val="dk2"/>
                </a:solidFill>
              </a:defRPr>
            </a:lvl8pPr>
            <a:lvl9pPr indent="-330200" lvl="8" marL="4114800" rtl="0">
              <a:lnSpc>
                <a:spcPct val="115000"/>
              </a:lnSpc>
              <a:spcBef>
                <a:spcPts val="0"/>
              </a:spcBef>
              <a:spcAft>
                <a:spcPts val="0"/>
              </a:spcAft>
              <a:buClr>
                <a:schemeClr val="dk2"/>
              </a:buClr>
              <a:buSzPts val="1600"/>
              <a:buChar char="■"/>
              <a:defRPr>
                <a:solidFill>
                  <a:schemeClr val="dk2"/>
                </a:solidFill>
              </a:defRPr>
            </a:lvl9pPr>
          </a:lstStyle>
          <a:p/>
        </p:txBody>
      </p:sp>
      <p:sp>
        <p:nvSpPr>
          <p:cNvPr id="79" name="Google Shape;79;p8"/>
          <p:cNvSpPr/>
          <p:nvPr/>
        </p:nvSpPr>
        <p:spPr>
          <a:xfrm>
            <a:off x="0" y="0"/>
            <a:ext cx="237000" cy="56706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80" name="Google Shape;80;p8"/>
          <p:cNvSpPr txBox="1"/>
          <p:nvPr>
            <p:ph idx="12" type="sldNum"/>
          </p:nvPr>
        </p:nvSpPr>
        <p:spPr>
          <a:xfrm>
            <a:off x="9433260" y="5236564"/>
            <a:ext cx="605100" cy="433800"/>
          </a:xfrm>
          <a:prstGeom prst="rect">
            <a:avLst/>
          </a:prstGeom>
        </p:spPr>
        <p:txBody>
          <a:bodyPr anchorCtr="0" anchor="t" bIns="100800" lIns="100800" spcFirstLastPara="1" rIns="100800" wrap="square" tIns="100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1" name="Shape 81"/>
        <p:cNvGrpSpPr/>
        <p:nvPr/>
      </p:nvGrpSpPr>
      <p:grpSpPr>
        <a:xfrm>
          <a:off x="0" y="0"/>
          <a:ext cx="0" cy="0"/>
          <a:chOff x="0" y="0"/>
          <a:chExt cx="0" cy="0"/>
        </a:xfrm>
      </p:grpSpPr>
      <p:sp>
        <p:nvSpPr>
          <p:cNvPr id="82" name="Google Shape;82;p9"/>
          <p:cNvSpPr txBox="1"/>
          <p:nvPr>
            <p:ph idx="1" type="body"/>
          </p:nvPr>
        </p:nvSpPr>
        <p:spPr>
          <a:xfrm>
            <a:off x="343628" y="1649294"/>
            <a:ext cx="4409400" cy="3766500"/>
          </a:xfrm>
          <a:prstGeom prst="rect">
            <a:avLst/>
          </a:prstGeom>
        </p:spPr>
        <p:txBody>
          <a:bodyPr anchorCtr="0" anchor="t" bIns="100800" lIns="100800" spcFirstLastPara="1" rIns="100800" wrap="square" tIns="100800">
            <a:normAutofit/>
          </a:bodyPr>
          <a:lstStyle>
            <a:lvl1pPr indent="-330200" lvl="0" marL="457200">
              <a:spcBef>
                <a:spcPts val="0"/>
              </a:spcBef>
              <a:spcAft>
                <a:spcPts val="0"/>
              </a:spcAft>
              <a:buClr>
                <a:srgbClr val="FF9900"/>
              </a:buClr>
              <a:buSzPts val="1600"/>
              <a:buChar char="●"/>
              <a:defRPr sz="1600"/>
            </a:lvl1pPr>
            <a:lvl2pPr indent="-311150" lvl="1" marL="914400">
              <a:spcBef>
                <a:spcPts val="0"/>
              </a:spcBef>
              <a:spcAft>
                <a:spcPts val="0"/>
              </a:spcAft>
              <a:buClr>
                <a:srgbClr val="FF9900"/>
              </a:buClr>
              <a:buSzPts val="1300"/>
              <a:buChar char="○"/>
              <a:defRPr sz="1300"/>
            </a:lvl2pPr>
            <a:lvl3pPr indent="-311150" lvl="2" marL="1371600">
              <a:spcBef>
                <a:spcPts val="0"/>
              </a:spcBef>
              <a:spcAft>
                <a:spcPts val="0"/>
              </a:spcAft>
              <a:buClr>
                <a:srgbClr val="FF9900"/>
              </a:buClr>
              <a:buSzPts val="1300"/>
              <a:buChar char="■"/>
              <a:defRPr sz="1300"/>
            </a:lvl3pPr>
            <a:lvl4pPr indent="-311150" lvl="3" marL="1828800">
              <a:spcBef>
                <a:spcPts val="0"/>
              </a:spcBef>
              <a:spcAft>
                <a:spcPts val="0"/>
              </a:spcAft>
              <a:buClr>
                <a:srgbClr val="FF9900"/>
              </a:buClr>
              <a:buSzPts val="1300"/>
              <a:buChar char="●"/>
              <a:defRPr sz="1300"/>
            </a:lvl4pPr>
            <a:lvl5pPr indent="-311150" lvl="4" marL="2286000">
              <a:spcBef>
                <a:spcPts val="0"/>
              </a:spcBef>
              <a:spcAft>
                <a:spcPts val="0"/>
              </a:spcAft>
              <a:buSzPts val="1300"/>
              <a:buChar char="○"/>
              <a:defRPr sz="1300"/>
            </a:lvl5pPr>
            <a:lvl6pPr indent="-311150" lvl="5" marL="2743200">
              <a:spcBef>
                <a:spcPts val="0"/>
              </a:spcBef>
              <a:spcAft>
                <a:spcPts val="0"/>
              </a:spcAft>
              <a:buSzPts val="1300"/>
              <a:buChar char="■"/>
              <a:defRPr sz="1300"/>
            </a:lvl6pPr>
            <a:lvl7pPr indent="-311150" lvl="6" marL="3200400">
              <a:spcBef>
                <a:spcPts val="0"/>
              </a:spcBef>
              <a:spcAft>
                <a:spcPts val="0"/>
              </a:spcAft>
              <a:buSzPts val="1300"/>
              <a:buChar char="●"/>
              <a:defRPr sz="1300"/>
            </a:lvl7pPr>
            <a:lvl8pPr indent="-311150" lvl="7" marL="3657600">
              <a:spcBef>
                <a:spcPts val="0"/>
              </a:spcBef>
              <a:spcAft>
                <a:spcPts val="0"/>
              </a:spcAft>
              <a:buSzPts val="1300"/>
              <a:buChar char="○"/>
              <a:defRPr sz="1300"/>
            </a:lvl8pPr>
            <a:lvl9pPr indent="-311150" lvl="8" marL="4114800">
              <a:spcBef>
                <a:spcPts val="0"/>
              </a:spcBef>
              <a:spcAft>
                <a:spcPts val="0"/>
              </a:spcAft>
              <a:buSzPts val="1300"/>
              <a:buChar char="■"/>
              <a:defRPr sz="1300"/>
            </a:lvl9pPr>
          </a:lstStyle>
          <a:p/>
        </p:txBody>
      </p:sp>
      <p:sp>
        <p:nvSpPr>
          <p:cNvPr id="83" name="Google Shape;83;p9"/>
          <p:cNvSpPr txBox="1"/>
          <p:nvPr>
            <p:ph idx="2" type="body"/>
          </p:nvPr>
        </p:nvSpPr>
        <p:spPr>
          <a:xfrm>
            <a:off x="5384491" y="1649294"/>
            <a:ext cx="4409400" cy="3766500"/>
          </a:xfrm>
          <a:prstGeom prst="rect">
            <a:avLst/>
          </a:prstGeom>
        </p:spPr>
        <p:txBody>
          <a:bodyPr anchorCtr="0" anchor="t" bIns="100800" lIns="100800" spcFirstLastPara="1" rIns="100800" wrap="square" tIns="100800">
            <a:normAutofit/>
          </a:bodyPr>
          <a:lstStyle>
            <a:lvl1pPr indent="-330200" lvl="0" marL="457200">
              <a:spcBef>
                <a:spcPts val="0"/>
              </a:spcBef>
              <a:spcAft>
                <a:spcPts val="0"/>
              </a:spcAft>
              <a:buClr>
                <a:srgbClr val="FF9900"/>
              </a:buClr>
              <a:buSzPts val="1600"/>
              <a:buChar char="●"/>
              <a:defRPr sz="1600"/>
            </a:lvl1pPr>
            <a:lvl2pPr indent="-311150" lvl="1" marL="914400">
              <a:spcBef>
                <a:spcPts val="0"/>
              </a:spcBef>
              <a:spcAft>
                <a:spcPts val="0"/>
              </a:spcAft>
              <a:buClr>
                <a:srgbClr val="FF9900"/>
              </a:buClr>
              <a:buSzPts val="1300"/>
              <a:buChar char="○"/>
              <a:defRPr sz="1300"/>
            </a:lvl2pPr>
            <a:lvl3pPr indent="-311150" lvl="2" marL="1371600">
              <a:spcBef>
                <a:spcPts val="0"/>
              </a:spcBef>
              <a:spcAft>
                <a:spcPts val="0"/>
              </a:spcAft>
              <a:buClr>
                <a:srgbClr val="FF9900"/>
              </a:buClr>
              <a:buSzPts val="1300"/>
              <a:buChar char="■"/>
              <a:defRPr sz="1300"/>
            </a:lvl3pPr>
            <a:lvl4pPr indent="-311150" lvl="3" marL="1828800">
              <a:spcBef>
                <a:spcPts val="0"/>
              </a:spcBef>
              <a:spcAft>
                <a:spcPts val="0"/>
              </a:spcAft>
              <a:buSzPts val="1300"/>
              <a:buChar char="●"/>
              <a:defRPr sz="1300"/>
            </a:lvl4pPr>
            <a:lvl5pPr indent="-311150" lvl="4" marL="2286000">
              <a:spcBef>
                <a:spcPts val="0"/>
              </a:spcBef>
              <a:spcAft>
                <a:spcPts val="0"/>
              </a:spcAft>
              <a:buSzPts val="1300"/>
              <a:buChar char="○"/>
              <a:defRPr sz="1300"/>
            </a:lvl5pPr>
            <a:lvl6pPr indent="-311150" lvl="5" marL="2743200">
              <a:spcBef>
                <a:spcPts val="0"/>
              </a:spcBef>
              <a:spcAft>
                <a:spcPts val="0"/>
              </a:spcAft>
              <a:buSzPts val="1300"/>
              <a:buChar char="■"/>
              <a:defRPr sz="1300"/>
            </a:lvl6pPr>
            <a:lvl7pPr indent="-311150" lvl="6" marL="3200400">
              <a:spcBef>
                <a:spcPts val="0"/>
              </a:spcBef>
              <a:spcAft>
                <a:spcPts val="0"/>
              </a:spcAft>
              <a:buSzPts val="1300"/>
              <a:buChar char="●"/>
              <a:defRPr sz="1300"/>
            </a:lvl7pPr>
            <a:lvl8pPr indent="-311150" lvl="7" marL="3657600">
              <a:spcBef>
                <a:spcPts val="0"/>
              </a:spcBef>
              <a:spcAft>
                <a:spcPts val="0"/>
              </a:spcAft>
              <a:buSzPts val="1300"/>
              <a:buChar char="○"/>
              <a:defRPr sz="1300"/>
            </a:lvl8pPr>
            <a:lvl9pPr indent="-311150" lvl="8" marL="4114800">
              <a:spcBef>
                <a:spcPts val="0"/>
              </a:spcBef>
              <a:spcAft>
                <a:spcPts val="0"/>
              </a:spcAft>
              <a:buSzPts val="1300"/>
              <a:buChar char="■"/>
              <a:defRPr sz="1300"/>
            </a:lvl9pPr>
          </a:lstStyle>
          <a:p/>
        </p:txBody>
      </p:sp>
      <p:sp>
        <p:nvSpPr>
          <p:cNvPr id="84" name="Google Shape;84;p9"/>
          <p:cNvSpPr txBox="1"/>
          <p:nvPr>
            <p:ph type="title"/>
          </p:nvPr>
        </p:nvSpPr>
        <p:spPr>
          <a:xfrm>
            <a:off x="535313" y="744112"/>
            <a:ext cx="9393300" cy="631200"/>
          </a:xfrm>
          <a:prstGeom prst="rect">
            <a:avLst/>
          </a:prstGeom>
        </p:spPr>
        <p:txBody>
          <a:bodyPr anchorCtr="0" anchor="ctr" bIns="100800" lIns="100800" spcFirstLastPara="1" rIns="100800" wrap="square" tIns="100800">
            <a:noAutofit/>
          </a:bodyPr>
          <a:lstStyle>
            <a:lvl1pPr lvl="0" rtl="0">
              <a:spcBef>
                <a:spcPts val="0"/>
              </a:spcBef>
              <a:spcAft>
                <a:spcPts val="0"/>
              </a:spcAft>
              <a:buClr>
                <a:schemeClr val="dk1"/>
              </a:buClr>
              <a:buSzPts val="2700"/>
              <a:buChar char="●"/>
              <a:defRPr b="1">
                <a:solidFill>
                  <a:schemeClr val="dk1"/>
                </a:solidFill>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p:txBody>
      </p:sp>
      <p:sp>
        <p:nvSpPr>
          <p:cNvPr id="85" name="Google Shape;85;p9"/>
          <p:cNvSpPr/>
          <p:nvPr/>
        </p:nvSpPr>
        <p:spPr>
          <a:xfrm>
            <a:off x="0" y="0"/>
            <a:ext cx="237000" cy="56706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86" name="Google Shape;86;p9"/>
          <p:cNvSpPr txBox="1"/>
          <p:nvPr>
            <p:ph idx="12" type="sldNum"/>
          </p:nvPr>
        </p:nvSpPr>
        <p:spPr>
          <a:xfrm>
            <a:off x="9433260" y="5236564"/>
            <a:ext cx="605100" cy="433800"/>
          </a:xfrm>
          <a:prstGeom prst="rect">
            <a:avLst/>
          </a:prstGeom>
        </p:spPr>
        <p:txBody>
          <a:bodyPr anchorCtr="0" anchor="t" bIns="100800" lIns="100800" spcFirstLastPara="1" rIns="100800" wrap="square" tIns="100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7" name="Shape 87"/>
        <p:cNvGrpSpPr/>
        <p:nvPr/>
      </p:nvGrpSpPr>
      <p:grpSpPr>
        <a:xfrm>
          <a:off x="0" y="0"/>
          <a:ext cx="0" cy="0"/>
          <a:chOff x="0" y="0"/>
          <a:chExt cx="0" cy="0"/>
        </a:xfrm>
      </p:grpSpPr>
      <p:sp>
        <p:nvSpPr>
          <p:cNvPr id="88" name="Google Shape;88;p10"/>
          <p:cNvSpPr txBox="1"/>
          <p:nvPr>
            <p:ph type="title"/>
          </p:nvPr>
        </p:nvSpPr>
        <p:spPr>
          <a:xfrm>
            <a:off x="535313" y="744112"/>
            <a:ext cx="9393300" cy="631200"/>
          </a:xfrm>
          <a:prstGeom prst="rect">
            <a:avLst/>
          </a:prstGeom>
        </p:spPr>
        <p:txBody>
          <a:bodyPr anchorCtr="0" anchor="ctr" bIns="100800" lIns="100800" spcFirstLastPara="1" rIns="100800" wrap="square" tIns="100800">
            <a:noAutofit/>
          </a:bodyPr>
          <a:lstStyle>
            <a:lvl1pPr lvl="0" rtl="0">
              <a:spcBef>
                <a:spcPts val="0"/>
              </a:spcBef>
              <a:spcAft>
                <a:spcPts val="0"/>
              </a:spcAft>
              <a:buClr>
                <a:schemeClr val="dk1"/>
              </a:buClr>
              <a:buSzPts val="2700"/>
              <a:buChar char="●"/>
              <a:defRPr b="1">
                <a:solidFill>
                  <a:schemeClr val="dk1"/>
                </a:solidFill>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p:txBody>
      </p:sp>
      <p:sp>
        <p:nvSpPr>
          <p:cNvPr id="89" name="Google Shape;89;p10"/>
          <p:cNvSpPr/>
          <p:nvPr/>
        </p:nvSpPr>
        <p:spPr>
          <a:xfrm>
            <a:off x="0" y="0"/>
            <a:ext cx="237000" cy="5670600"/>
          </a:xfrm>
          <a:prstGeom prst="rect">
            <a:avLst/>
          </a:prstGeom>
          <a:gradFill>
            <a:gsLst>
              <a:gs pos="0">
                <a:srgbClr val="03A3FF"/>
              </a:gs>
              <a:gs pos="100000">
                <a:schemeClr val="dk1"/>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90" name="Google Shape;90;p10"/>
          <p:cNvSpPr txBox="1"/>
          <p:nvPr>
            <p:ph idx="12" type="sldNum"/>
          </p:nvPr>
        </p:nvSpPr>
        <p:spPr>
          <a:xfrm>
            <a:off x="9433260" y="5236564"/>
            <a:ext cx="605100" cy="433800"/>
          </a:xfrm>
          <a:prstGeom prst="rect">
            <a:avLst/>
          </a:prstGeom>
        </p:spPr>
        <p:txBody>
          <a:bodyPr anchorCtr="0" anchor="t" bIns="100800" lIns="100800" spcFirstLastPara="1" rIns="100800" wrap="square" tIns="100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8" Type="http://schemas.openxmlformats.org/officeDocument/2006/relationships/slideLayout" Target="../slideLayouts/slideLayout27.xml"/><Relationship Id="rId27" Type="http://schemas.openxmlformats.org/officeDocument/2006/relationships/slideLayout" Target="../slideLayouts/slideLayout26.xml"/><Relationship Id="rId5" Type="http://schemas.openxmlformats.org/officeDocument/2006/relationships/slideLayout" Target="../slideLayouts/slideLayout4.xml"/><Relationship Id="rId6" Type="http://schemas.openxmlformats.org/officeDocument/2006/relationships/slideLayout" Target="../slideLayouts/slideLayout5.xml"/><Relationship Id="rId29" Type="http://schemas.openxmlformats.org/officeDocument/2006/relationships/slideLayout" Target="../slideLayouts/slideLayout28.xml"/><Relationship Id="rId7" Type="http://schemas.openxmlformats.org/officeDocument/2006/relationships/slideLayout" Target="../slideLayouts/slideLayout6.xml"/><Relationship Id="rId8" Type="http://schemas.openxmlformats.org/officeDocument/2006/relationships/slideLayout" Target="../slideLayouts/slideLayout7.xml"/><Relationship Id="rId31" Type="http://schemas.openxmlformats.org/officeDocument/2006/relationships/slideLayout" Target="../slideLayouts/slideLayout30.xml"/><Relationship Id="rId30" Type="http://schemas.openxmlformats.org/officeDocument/2006/relationships/slideLayout" Target="../slideLayouts/slideLayout29.xml"/><Relationship Id="rId11" Type="http://schemas.openxmlformats.org/officeDocument/2006/relationships/slideLayout" Target="../slideLayouts/slideLayout10.xml"/><Relationship Id="rId33" Type="http://schemas.openxmlformats.org/officeDocument/2006/relationships/slideLayout" Target="../slideLayouts/slideLayout32.xml"/><Relationship Id="rId10" Type="http://schemas.openxmlformats.org/officeDocument/2006/relationships/slideLayout" Target="../slideLayouts/slideLayout9.xml"/><Relationship Id="rId32" Type="http://schemas.openxmlformats.org/officeDocument/2006/relationships/slideLayout" Target="../slideLayouts/slideLayout31.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34" Type="http://schemas.openxmlformats.org/officeDocument/2006/relationships/theme" Target="../theme/theme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478951" y="1375496"/>
            <a:ext cx="9393300" cy="3766500"/>
          </a:xfrm>
          <a:prstGeom prst="rect">
            <a:avLst/>
          </a:prstGeom>
          <a:noFill/>
          <a:ln>
            <a:noFill/>
          </a:ln>
        </p:spPr>
        <p:txBody>
          <a:bodyPr anchorCtr="0" anchor="t" bIns="100800" lIns="100800" spcFirstLastPara="1" rIns="100800" wrap="square" tIns="100800">
            <a:normAutofit/>
          </a:bodyPr>
          <a:lstStyle>
            <a:lvl1pPr indent="-336550" lvl="0" marL="457200" rtl="0">
              <a:lnSpc>
                <a:spcPct val="115000"/>
              </a:lnSpc>
              <a:spcBef>
                <a:spcPts val="0"/>
              </a:spcBef>
              <a:spcAft>
                <a:spcPts val="0"/>
              </a:spcAft>
              <a:buSzPts val="1700"/>
              <a:buChar char="●"/>
              <a:defRPr sz="1700"/>
            </a:lvl1pPr>
            <a:lvl2pPr indent="-330200" lvl="1" marL="914400" rtl="0">
              <a:lnSpc>
                <a:spcPct val="115000"/>
              </a:lnSpc>
              <a:spcBef>
                <a:spcPts val="0"/>
              </a:spcBef>
              <a:spcAft>
                <a:spcPts val="0"/>
              </a:spcAft>
              <a:buSzPts val="1600"/>
              <a:buChar char="○"/>
              <a:defRPr sz="1600"/>
            </a:lvl2pPr>
            <a:lvl3pPr indent="-330200" lvl="2" marL="1371600" rtl="0">
              <a:lnSpc>
                <a:spcPct val="115000"/>
              </a:lnSpc>
              <a:spcBef>
                <a:spcPts val="0"/>
              </a:spcBef>
              <a:spcAft>
                <a:spcPts val="0"/>
              </a:spcAft>
              <a:buSzPts val="1600"/>
              <a:buChar char="■"/>
              <a:defRPr sz="1600"/>
            </a:lvl3pPr>
            <a:lvl4pPr indent="-330200" lvl="3" marL="1828800" rtl="0">
              <a:lnSpc>
                <a:spcPct val="115000"/>
              </a:lnSpc>
              <a:spcBef>
                <a:spcPts val="0"/>
              </a:spcBef>
              <a:spcAft>
                <a:spcPts val="0"/>
              </a:spcAft>
              <a:buSzPts val="1600"/>
              <a:buChar char="●"/>
              <a:defRPr sz="1600"/>
            </a:lvl4pPr>
            <a:lvl5pPr indent="-330200" lvl="4" marL="2286000" rtl="0">
              <a:lnSpc>
                <a:spcPct val="115000"/>
              </a:lnSpc>
              <a:spcBef>
                <a:spcPts val="0"/>
              </a:spcBef>
              <a:spcAft>
                <a:spcPts val="0"/>
              </a:spcAft>
              <a:buSzPts val="1600"/>
              <a:buChar char="○"/>
              <a:defRPr sz="1600"/>
            </a:lvl5pPr>
            <a:lvl6pPr indent="-330200" lvl="5" marL="2743200" rtl="0">
              <a:lnSpc>
                <a:spcPct val="115000"/>
              </a:lnSpc>
              <a:spcBef>
                <a:spcPts val="0"/>
              </a:spcBef>
              <a:spcAft>
                <a:spcPts val="0"/>
              </a:spcAft>
              <a:buSzPts val="1600"/>
              <a:buChar char="■"/>
              <a:defRPr sz="1600"/>
            </a:lvl6pPr>
            <a:lvl7pPr indent="-330200" lvl="6" marL="3200400" rtl="0">
              <a:lnSpc>
                <a:spcPct val="115000"/>
              </a:lnSpc>
              <a:spcBef>
                <a:spcPts val="0"/>
              </a:spcBef>
              <a:spcAft>
                <a:spcPts val="0"/>
              </a:spcAft>
              <a:buSzPts val="1600"/>
              <a:buChar char="●"/>
              <a:defRPr sz="1600"/>
            </a:lvl7pPr>
            <a:lvl8pPr indent="-330200" lvl="7" marL="3657600" rtl="0">
              <a:lnSpc>
                <a:spcPct val="115000"/>
              </a:lnSpc>
              <a:spcBef>
                <a:spcPts val="0"/>
              </a:spcBef>
              <a:spcAft>
                <a:spcPts val="0"/>
              </a:spcAft>
              <a:buSzPts val="1600"/>
              <a:buChar char="○"/>
              <a:defRPr sz="1600"/>
            </a:lvl8pPr>
            <a:lvl9pPr indent="-330200" lvl="8" marL="4114800" rtl="0">
              <a:lnSpc>
                <a:spcPct val="115000"/>
              </a:lnSpc>
              <a:spcBef>
                <a:spcPts val="0"/>
              </a:spcBef>
              <a:spcAft>
                <a:spcPts val="0"/>
              </a:spcAft>
              <a:buSzPts val="1600"/>
              <a:buChar char="■"/>
              <a:defRPr sz="1600"/>
            </a:lvl9pPr>
          </a:lstStyle>
          <a:p/>
        </p:txBody>
      </p:sp>
      <p:sp>
        <p:nvSpPr>
          <p:cNvPr id="7" name="Google Shape;7;p1"/>
          <p:cNvSpPr txBox="1"/>
          <p:nvPr>
            <p:ph type="title"/>
          </p:nvPr>
        </p:nvSpPr>
        <p:spPr>
          <a:xfrm>
            <a:off x="535313" y="744112"/>
            <a:ext cx="9393300" cy="631200"/>
          </a:xfrm>
          <a:prstGeom prst="rect">
            <a:avLst/>
          </a:prstGeom>
          <a:noFill/>
          <a:ln>
            <a:noFill/>
          </a:ln>
        </p:spPr>
        <p:txBody>
          <a:bodyPr anchorCtr="0" anchor="ctr" bIns="100800" lIns="100800" spcFirstLastPara="1" rIns="100800" wrap="square" tIns="100800">
            <a:noAutofit/>
          </a:bodyPr>
          <a:lstStyle>
            <a:lvl1pPr lvl="0" rtl="0">
              <a:spcBef>
                <a:spcPts val="0"/>
              </a:spcBef>
              <a:spcAft>
                <a:spcPts val="0"/>
              </a:spcAft>
              <a:buClr>
                <a:schemeClr val="dk1"/>
              </a:buClr>
              <a:buSzPts val="2700"/>
              <a:buChar char="●"/>
              <a:defRPr sz="2700">
                <a:solidFill>
                  <a:schemeClr val="dk1"/>
                </a:solidFill>
              </a:defRPr>
            </a:lvl1pPr>
            <a:lvl2pPr lvl="1" rtl="0">
              <a:spcBef>
                <a:spcPts val="0"/>
              </a:spcBef>
              <a:spcAft>
                <a:spcPts val="0"/>
              </a:spcAft>
              <a:buSzPts val="1600"/>
              <a:buChar char="○"/>
              <a:defRPr sz="1600"/>
            </a:lvl2pPr>
            <a:lvl3pPr lvl="2" rtl="0">
              <a:spcBef>
                <a:spcPts val="0"/>
              </a:spcBef>
              <a:spcAft>
                <a:spcPts val="0"/>
              </a:spcAft>
              <a:buSzPts val="1600"/>
              <a:buChar char="■"/>
              <a:defRPr sz="1600"/>
            </a:lvl3pPr>
            <a:lvl4pPr lvl="3" rtl="0">
              <a:spcBef>
                <a:spcPts val="0"/>
              </a:spcBef>
              <a:spcAft>
                <a:spcPts val="0"/>
              </a:spcAft>
              <a:buSzPts val="1600"/>
              <a:buChar char="●"/>
              <a:defRPr sz="1600"/>
            </a:lvl4pPr>
            <a:lvl5pPr lvl="4" rtl="0">
              <a:spcBef>
                <a:spcPts val="0"/>
              </a:spcBef>
              <a:spcAft>
                <a:spcPts val="0"/>
              </a:spcAft>
              <a:buSzPts val="1600"/>
              <a:buChar char="○"/>
              <a:defRPr sz="1600"/>
            </a:lvl5pPr>
            <a:lvl6pPr lvl="5" rtl="0">
              <a:spcBef>
                <a:spcPts val="0"/>
              </a:spcBef>
              <a:spcAft>
                <a:spcPts val="0"/>
              </a:spcAft>
              <a:buSzPts val="1600"/>
              <a:buChar char="■"/>
              <a:defRPr sz="1600"/>
            </a:lvl6pPr>
            <a:lvl7pPr lvl="6" rtl="0">
              <a:spcBef>
                <a:spcPts val="0"/>
              </a:spcBef>
              <a:spcAft>
                <a:spcPts val="0"/>
              </a:spcAft>
              <a:buSzPts val="1600"/>
              <a:buChar char="●"/>
              <a:defRPr sz="1600"/>
            </a:lvl7pPr>
            <a:lvl8pPr lvl="7" rtl="0">
              <a:spcBef>
                <a:spcPts val="0"/>
              </a:spcBef>
              <a:spcAft>
                <a:spcPts val="0"/>
              </a:spcAft>
              <a:buSzPts val="1600"/>
              <a:buChar char="○"/>
              <a:defRPr sz="1600"/>
            </a:lvl8pPr>
            <a:lvl9pPr lvl="8" rtl="0">
              <a:spcBef>
                <a:spcPts val="0"/>
              </a:spcBef>
              <a:spcAft>
                <a:spcPts val="0"/>
              </a:spcAft>
              <a:buSzPts val="1600"/>
              <a:buChar char="■"/>
              <a:defRPr sz="1600"/>
            </a:lvl9pPr>
          </a:lstStyle>
          <a:p/>
        </p:txBody>
      </p:sp>
      <p:pic>
        <p:nvPicPr>
          <p:cNvPr id="8" name="Google Shape;8;p1"/>
          <p:cNvPicPr preferRelativeResize="0"/>
          <p:nvPr/>
        </p:nvPicPr>
        <p:blipFill>
          <a:blip r:embed="rId1">
            <a:alphaModFix/>
          </a:blip>
          <a:stretch>
            <a:fillRect/>
          </a:stretch>
        </p:blipFill>
        <p:spPr>
          <a:xfrm>
            <a:off x="225227" y="120583"/>
            <a:ext cx="2050740" cy="433902"/>
          </a:xfrm>
          <a:prstGeom prst="rect">
            <a:avLst/>
          </a:prstGeom>
          <a:noFill/>
          <a:ln>
            <a:noFill/>
          </a:ln>
        </p:spPr>
      </p:pic>
      <p:grpSp>
        <p:nvGrpSpPr>
          <p:cNvPr id="9" name="Google Shape;9;p1"/>
          <p:cNvGrpSpPr/>
          <p:nvPr/>
        </p:nvGrpSpPr>
        <p:grpSpPr>
          <a:xfrm rot="5400000">
            <a:off x="562431" y="4767061"/>
            <a:ext cx="251101" cy="1375224"/>
            <a:chOff x="327125" y="2375600"/>
            <a:chExt cx="536425" cy="2953025"/>
          </a:xfrm>
        </p:grpSpPr>
        <p:sp>
          <p:nvSpPr>
            <p:cNvPr id="10" name="Google Shape;10;p1"/>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rgbClr val="9FC5E8"/>
            </a:solidFill>
            <a:ln cap="flat" cmpd="sng" w="9525">
              <a:solidFill>
                <a:srgbClr val="9FC5E8"/>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sz="1600"/>
            </a:p>
          </p:txBody>
        </p:sp>
        <p:sp>
          <p:nvSpPr>
            <p:cNvPr id="11" name="Google Shape;11;p1"/>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sz="1600"/>
            </a:p>
          </p:txBody>
        </p:sp>
        <p:sp>
          <p:nvSpPr>
            <p:cNvPr id="12" name="Google Shape;12;p1"/>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13" name="Google Shape;13;p1"/>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14" name="Google Shape;14;p1"/>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15" name="Google Shape;15;p1"/>
            <p:cNvSpPr/>
            <p:nvPr/>
          </p:nvSpPr>
          <p:spPr>
            <a:xfrm>
              <a:off x="347100" y="4357400"/>
              <a:ext cx="25" cy="971225"/>
            </a:xfrm>
            <a:custGeom>
              <a:rect b="b" l="l" r="r" t="t"/>
              <a:pathLst>
                <a:path extrusionOk="0" fill="none" h="38849" w="1">
                  <a:moveTo>
                    <a:pt x="1" y="38849"/>
                  </a:moveTo>
                  <a:lnTo>
                    <a:pt x="1"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16" name="Google Shape;16;p1"/>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17" name="Google Shape;17;p1"/>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rgbClr val="285293"/>
            </a:solidFill>
            <a:ln cap="flat" cmpd="sng" w="13125">
              <a:solidFill>
                <a:srgbClr val="FEC14F"/>
              </a:solidFill>
              <a:prstDash val="solid"/>
              <a:miter lim="22825"/>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18" name="Google Shape;18;p1"/>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19" name="Google Shape;19;p1"/>
            <p:cNvSpPr/>
            <p:nvPr/>
          </p:nvSpPr>
          <p:spPr>
            <a:xfrm>
              <a:off x="776800" y="3899750"/>
              <a:ext cx="25" cy="1084800"/>
            </a:xfrm>
            <a:custGeom>
              <a:rect b="b" l="l" r="r" t="t"/>
              <a:pathLst>
                <a:path extrusionOk="0" fill="none" h="43392" w="1">
                  <a:moveTo>
                    <a:pt x="0" y="43391"/>
                  </a:moveTo>
                  <a:lnTo>
                    <a:pt x="0"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20" name="Google Shape;20;p1"/>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21" name="Google Shape;21;p1"/>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22" name="Google Shape;22;p1"/>
            <p:cNvSpPr/>
            <p:nvPr/>
          </p:nvSpPr>
          <p:spPr>
            <a:xfrm>
              <a:off x="531424" y="2394424"/>
              <a:ext cx="115862" cy="2804808"/>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rgbClr val="FEC14F"/>
            </a:solidFill>
            <a:ln cap="flat" cmpd="sng" w="13125">
              <a:solidFill>
                <a:srgbClr val="9FC5E8"/>
              </a:solidFill>
              <a:prstDash val="solid"/>
              <a:miter lim="22825"/>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sz="1600"/>
            </a:p>
          </p:txBody>
        </p:sp>
      </p:grpSp>
      <p:grpSp>
        <p:nvGrpSpPr>
          <p:cNvPr id="23" name="Google Shape;23;p1"/>
          <p:cNvGrpSpPr/>
          <p:nvPr/>
        </p:nvGrpSpPr>
        <p:grpSpPr>
          <a:xfrm flipH="1" rot="-5400000">
            <a:off x="8035401" y="-1483390"/>
            <a:ext cx="481978" cy="3608675"/>
            <a:chOff x="327125" y="2375600"/>
            <a:chExt cx="536425" cy="2976473"/>
          </a:xfrm>
        </p:grpSpPr>
        <p:sp>
          <p:nvSpPr>
            <p:cNvPr id="24" name="Google Shape;24;p1"/>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rgbClr val="9FC5E8"/>
            </a:solidFill>
            <a:ln cap="flat" cmpd="sng" w="9525">
              <a:solidFill>
                <a:srgbClr val="9FC5E8"/>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sz="1600"/>
            </a:p>
          </p:txBody>
        </p:sp>
        <p:sp>
          <p:nvSpPr>
            <p:cNvPr id="25" name="Google Shape;25;p1"/>
            <p:cNvSpPr/>
            <p:nvPr/>
          </p:nvSpPr>
          <p:spPr>
            <a:xfrm>
              <a:off x="347092" y="2923976"/>
              <a:ext cx="112450" cy="2428096"/>
            </a:xfrm>
            <a:custGeom>
              <a:rect b="b" l="l" r="r" t="t"/>
              <a:pathLst>
                <a:path extrusionOk="0" fill="none" h="93767" w="4498">
                  <a:moveTo>
                    <a:pt x="4497" y="93766"/>
                  </a:moveTo>
                  <a:lnTo>
                    <a:pt x="4497" y="50855"/>
                  </a:lnTo>
                  <a:lnTo>
                    <a:pt x="1" y="46358"/>
                  </a:lnTo>
                  <a:lnTo>
                    <a:pt x="1"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sz="1600"/>
            </a:p>
          </p:txBody>
        </p:sp>
        <p:sp>
          <p:nvSpPr>
            <p:cNvPr id="26" name="Google Shape;26;p1"/>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sz="1600"/>
            </a:p>
          </p:txBody>
        </p:sp>
        <p:sp>
          <p:nvSpPr>
            <p:cNvPr id="27" name="Google Shape;27;p1"/>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28" name="Google Shape;28;p1"/>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29" name="Google Shape;29;p1"/>
            <p:cNvSpPr/>
            <p:nvPr/>
          </p:nvSpPr>
          <p:spPr>
            <a:xfrm>
              <a:off x="347100" y="4357400"/>
              <a:ext cx="25" cy="971225"/>
            </a:xfrm>
            <a:custGeom>
              <a:rect b="b" l="l" r="r" t="t"/>
              <a:pathLst>
                <a:path extrusionOk="0" fill="none" h="38849" w="1">
                  <a:moveTo>
                    <a:pt x="1" y="38849"/>
                  </a:moveTo>
                  <a:lnTo>
                    <a:pt x="1"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30" name="Google Shape;30;p1"/>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31" name="Google Shape;31;p1"/>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rgbClr val="285293"/>
            </a:solidFill>
            <a:ln cap="flat" cmpd="sng" w="13125">
              <a:solidFill>
                <a:srgbClr val="FEC14F"/>
              </a:solidFill>
              <a:prstDash val="solid"/>
              <a:miter lim="22825"/>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sz="1600"/>
            </a:p>
          </p:txBody>
        </p:sp>
        <p:sp>
          <p:nvSpPr>
            <p:cNvPr id="32" name="Google Shape;32;p1"/>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33" name="Google Shape;33;p1"/>
            <p:cNvSpPr/>
            <p:nvPr/>
          </p:nvSpPr>
          <p:spPr>
            <a:xfrm>
              <a:off x="776800" y="3899750"/>
              <a:ext cx="25" cy="1084800"/>
            </a:xfrm>
            <a:custGeom>
              <a:rect b="b" l="l" r="r" t="t"/>
              <a:pathLst>
                <a:path extrusionOk="0" fill="none" h="43392" w="1">
                  <a:moveTo>
                    <a:pt x="0" y="43391"/>
                  </a:moveTo>
                  <a:lnTo>
                    <a:pt x="0" y="0"/>
                  </a:lnTo>
                </a:path>
              </a:pathLst>
            </a:custGeom>
            <a:solidFill>
              <a:srgbClr val="285293"/>
            </a:solidFill>
            <a:ln cap="flat" cmpd="sng" w="13125">
              <a:solidFill>
                <a:srgbClr val="285293"/>
              </a:solidFill>
              <a:prstDash val="solid"/>
              <a:miter lim="22825"/>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34" name="Google Shape;34;p1"/>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35" name="Google Shape;35;p1"/>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rgbClr val="285293"/>
            </a:solidFill>
            <a:ln cap="flat" cmpd="sng" w="9525">
              <a:solidFill>
                <a:srgbClr val="285293"/>
              </a:solidFill>
              <a:prstDash val="solid"/>
              <a:round/>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a:p>
          </p:txBody>
        </p:sp>
        <p:sp>
          <p:nvSpPr>
            <p:cNvPr id="36" name="Google Shape;36;p1"/>
            <p:cNvSpPr/>
            <p:nvPr/>
          </p:nvSpPr>
          <p:spPr>
            <a:xfrm>
              <a:off x="531428" y="2394418"/>
              <a:ext cx="115862" cy="2939950"/>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rgbClr val="FEC14F"/>
            </a:solidFill>
            <a:ln cap="flat" cmpd="sng" w="13125">
              <a:solidFill>
                <a:srgbClr val="9FC5E8"/>
              </a:solidFill>
              <a:prstDash val="solid"/>
              <a:miter lim="22825"/>
              <a:headEnd len="sm" w="sm" type="none"/>
              <a:tailEnd len="sm" w="sm" type="none"/>
            </a:ln>
          </p:spPr>
          <p:txBody>
            <a:bodyPr anchorCtr="0" anchor="ctr" bIns="100800" lIns="100800" spcFirstLastPara="1" rIns="100800" wrap="square" tIns="100800">
              <a:noAutofit/>
            </a:bodyPr>
            <a:lstStyle/>
            <a:p>
              <a:pPr indent="0" lvl="0" marL="0" rtl="0" algn="l">
                <a:spcBef>
                  <a:spcPts val="0"/>
                </a:spcBef>
                <a:spcAft>
                  <a:spcPts val="0"/>
                </a:spcAft>
                <a:buNone/>
              </a:pPr>
              <a:r>
                <a:t/>
              </a:r>
              <a:endParaRPr sz="1600"/>
            </a:p>
          </p:txBody>
        </p:sp>
      </p:grpSp>
      <p:sp>
        <p:nvSpPr>
          <p:cNvPr id="37" name="Google Shape;37;p1"/>
          <p:cNvSpPr txBox="1"/>
          <p:nvPr>
            <p:ph idx="12" type="sldNum"/>
          </p:nvPr>
        </p:nvSpPr>
        <p:spPr>
          <a:xfrm>
            <a:off x="9433260" y="5236564"/>
            <a:ext cx="605100" cy="433800"/>
          </a:xfrm>
          <a:prstGeom prst="rect">
            <a:avLst/>
          </a:prstGeom>
          <a:noFill/>
          <a:ln>
            <a:noFill/>
          </a:ln>
        </p:spPr>
        <p:txBody>
          <a:bodyPr anchorCtr="0" anchor="t" bIns="100800" lIns="100800" spcFirstLastPara="1" rIns="100800" wrap="square" tIns="100800">
            <a:noAutofit/>
          </a:bodyPr>
          <a:lstStyle>
            <a:lvl1pPr lvl="0" algn="r">
              <a:buNone/>
              <a:defRPr sz="1400">
                <a:solidFill>
                  <a:schemeClr val="dk2"/>
                </a:solidFill>
              </a:defRPr>
            </a:lvl1pPr>
            <a:lvl2pPr lvl="1" algn="r">
              <a:buNone/>
              <a:defRPr sz="1400">
                <a:solidFill>
                  <a:schemeClr val="dk2"/>
                </a:solidFill>
              </a:defRPr>
            </a:lvl2pPr>
            <a:lvl3pPr lvl="2" algn="r">
              <a:buNone/>
              <a:defRPr sz="1400">
                <a:solidFill>
                  <a:schemeClr val="dk2"/>
                </a:solidFill>
              </a:defRPr>
            </a:lvl3pPr>
            <a:lvl4pPr lvl="3" algn="r">
              <a:buNone/>
              <a:defRPr sz="1400">
                <a:solidFill>
                  <a:schemeClr val="dk2"/>
                </a:solidFill>
              </a:defRPr>
            </a:lvl4pPr>
            <a:lvl5pPr lvl="4" algn="r">
              <a:buNone/>
              <a:defRPr sz="1400">
                <a:solidFill>
                  <a:schemeClr val="dk2"/>
                </a:solidFill>
              </a:defRPr>
            </a:lvl5pPr>
            <a:lvl6pPr lvl="5" algn="r">
              <a:buNone/>
              <a:defRPr sz="1400">
                <a:solidFill>
                  <a:schemeClr val="dk2"/>
                </a:solidFill>
              </a:defRPr>
            </a:lvl6pPr>
            <a:lvl7pPr lvl="6" algn="r">
              <a:buNone/>
              <a:defRPr sz="1400">
                <a:solidFill>
                  <a:schemeClr val="dk2"/>
                </a:solidFill>
              </a:defRPr>
            </a:lvl7pPr>
            <a:lvl8pPr lvl="7" algn="r">
              <a:buNone/>
              <a:defRPr sz="1400">
                <a:solidFill>
                  <a:schemeClr val="dk2"/>
                </a:solidFill>
              </a:defRPr>
            </a:lvl8pPr>
            <a:lvl9pPr lvl="8" algn="r">
              <a:buNone/>
              <a:defRPr sz="1400">
                <a:solidFill>
                  <a:schemeClr val="dk2"/>
                </a:solidFi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 id="2147483671" r:id="rId25"/>
    <p:sldLayoutId id="2147483672" r:id="rId26"/>
    <p:sldLayoutId id="2147483673" r:id="rId27"/>
    <p:sldLayoutId id="2147483674" r:id="rId28"/>
    <p:sldLayoutId id="2147483675" r:id="rId29"/>
    <p:sldLayoutId id="2147483676" r:id="rId30"/>
    <p:sldLayoutId id="2147483677" r:id="rId31"/>
    <p:sldLayoutId id="2147483678" r:id="rId32"/>
    <p:sldLayoutId id="2147483679" r:id="rId3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2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2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 Id="rId3" Type="http://schemas.openxmlformats.org/officeDocument/2006/relationships/image" Target="../media/image3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hyperlink" Target="https://docs.google.com/document/d/1Oz8qxWM0ggZa5J-VdHTFmj-5VzbL3-do5a-CnbpewZw/edit?usp=sharing"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 Id="rId3" Type="http://schemas.openxmlformats.org/officeDocument/2006/relationships/hyperlink" Target="https://pgexercises.com/questions/joins/" TargetMode="External"/><Relationship Id="rId4" Type="http://schemas.openxmlformats.org/officeDocument/2006/relationships/hyperlink" Target="https://sqlzoo.net/wiki/SELECT_.._SELECT"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 Id="rId3" Type="http://schemas.openxmlformats.org/officeDocument/2006/relationships/image" Target="../media/image3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1.xml"/><Relationship Id="rId3" Type="http://schemas.openxmlformats.org/officeDocument/2006/relationships/image" Target="../media/image23.png"/><Relationship Id="rId4" Type="http://schemas.openxmlformats.org/officeDocument/2006/relationships/image" Target="../media/image2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5.xml"/><Relationship Id="rId3" Type="http://schemas.openxmlformats.org/officeDocument/2006/relationships/hyperlink" Target="https://dev.mysql.com/doc/refman/8.0/en/subqueries.html" TargetMode="External"/><Relationship Id="rId4" Type="http://schemas.openxmlformats.org/officeDocument/2006/relationships/hyperlink" Target="https://dev.mysql.com/doc/refman/8.0/en/exists-and-not-exists-subqueries.html" TargetMode="External"/><Relationship Id="rId5" Type="http://schemas.openxmlformats.org/officeDocument/2006/relationships/hyperlink" Target="https://www.techonthenet.com/mariadb/exists.php#:~:text=The%20MariaDB%20EXISTS%20condition%20is,%2C%20UPDATE%2C%20or%20DELETE%20statement"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6.xml"/><Relationship Id="rId3" Type="http://schemas.openxmlformats.org/officeDocument/2006/relationships/image" Target="../media/image3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34"/>
          <p:cNvSpPr txBox="1"/>
          <p:nvPr>
            <p:ph type="title"/>
          </p:nvPr>
        </p:nvSpPr>
        <p:spPr>
          <a:xfrm>
            <a:off x="48950" y="1809775"/>
            <a:ext cx="10080600" cy="964200"/>
          </a:xfrm>
          <a:prstGeom prst="rect">
            <a:avLst/>
          </a:prstGeom>
          <a:noFill/>
          <a:ln>
            <a:noFill/>
          </a:ln>
        </p:spPr>
        <p:txBody>
          <a:bodyPr anchorCtr="0" anchor="t" bIns="37775" lIns="75600" spcFirstLastPara="1" rIns="75600" wrap="square" tIns="37775">
            <a:noAutofit/>
          </a:bodyPr>
          <a:lstStyle/>
          <a:p>
            <a:pPr indent="0" lvl="0" marL="0" rtl="0" algn="ctr">
              <a:spcBef>
                <a:spcPts val="0"/>
              </a:spcBef>
              <a:spcAft>
                <a:spcPts val="0"/>
              </a:spcAft>
              <a:buClr>
                <a:schemeClr val="lt2"/>
              </a:buClr>
              <a:buSzPts val="1200"/>
              <a:buFont typeface="Calibri"/>
              <a:buNone/>
            </a:pPr>
            <a:r>
              <a:rPr b="1" lang="en-US" sz="4400">
                <a:latin typeface="Century Gothic"/>
                <a:ea typeface="Century Gothic"/>
                <a:cs typeface="Century Gothic"/>
                <a:sym typeface="Century Gothic"/>
              </a:rPr>
              <a:t>Lesson 304.7 -</a:t>
            </a:r>
            <a:r>
              <a:rPr b="1" lang="en-US">
                <a:latin typeface="Century Gothic"/>
                <a:ea typeface="Century Gothic"/>
                <a:cs typeface="Century Gothic"/>
                <a:sym typeface="Century Gothic"/>
              </a:rPr>
              <a:t> </a:t>
            </a:r>
            <a:r>
              <a:rPr b="1" lang="en-US" sz="4400">
                <a:latin typeface="Century Gothic"/>
                <a:ea typeface="Century Gothic"/>
                <a:cs typeface="Century Gothic"/>
                <a:sym typeface="Century Gothic"/>
              </a:rPr>
              <a:t>Subqueries</a:t>
            </a:r>
            <a:endParaRPr b="1" sz="5100">
              <a:solidFill>
                <a:srgbClr val="FFF9EE"/>
              </a:solidFill>
              <a:latin typeface="Century Gothic"/>
              <a:ea typeface="Century Gothic"/>
              <a:cs typeface="Century Gothic"/>
              <a:sym typeface="Century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43"/>
          <p:cNvSpPr txBox="1"/>
          <p:nvPr>
            <p:ph type="title"/>
          </p:nvPr>
        </p:nvSpPr>
        <p:spPr>
          <a:xfrm>
            <a:off x="469649" y="80507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a:t>Example 1: - Subqueries - WHERE Clause</a:t>
            </a:r>
            <a:endParaRPr/>
          </a:p>
        </p:txBody>
      </p:sp>
      <p:sp>
        <p:nvSpPr>
          <p:cNvPr id="408" name="Google Shape;408;p43"/>
          <p:cNvSpPr txBox="1"/>
          <p:nvPr>
            <p:ph idx="1" type="body"/>
          </p:nvPr>
        </p:nvSpPr>
        <p:spPr>
          <a:xfrm>
            <a:off x="577525" y="1422850"/>
            <a:ext cx="7410300" cy="2633700"/>
          </a:xfrm>
          <a:prstGeom prst="rect">
            <a:avLst/>
          </a:prstGeom>
        </p:spPr>
        <p:txBody>
          <a:bodyPr anchorCtr="0" anchor="t" bIns="75600" lIns="75600" spcFirstLastPara="1" rIns="75600" wrap="square" tIns="75600">
            <a:normAutofit lnSpcReduction="10000"/>
          </a:bodyPr>
          <a:lstStyle/>
          <a:p>
            <a:pPr indent="0" lvl="0" marL="0" rtl="0" algn="l">
              <a:lnSpc>
                <a:spcPct val="100000"/>
              </a:lnSpc>
              <a:spcBef>
                <a:spcPts val="0"/>
              </a:spcBef>
              <a:spcAft>
                <a:spcPts val="0"/>
              </a:spcAft>
              <a:buNone/>
            </a:pPr>
            <a:r>
              <a:rPr lang="en-US" sz="1600">
                <a:solidFill>
                  <a:schemeClr val="accent2"/>
                </a:solidFill>
              </a:rPr>
              <a:t>Let’s c</a:t>
            </a:r>
            <a:r>
              <a:rPr lang="en-US" sz="1600">
                <a:solidFill>
                  <a:schemeClr val="accent2"/>
                </a:solidFill>
              </a:rPr>
              <a:t>onsider the</a:t>
            </a:r>
            <a:r>
              <a:rPr lang="en-US" sz="1600">
                <a:solidFill>
                  <a:schemeClr val="accent2"/>
                </a:solidFill>
              </a:rPr>
              <a:t> </a:t>
            </a:r>
            <a:r>
              <a:rPr b="1" lang="en-US" sz="1600">
                <a:solidFill>
                  <a:schemeClr val="accent2"/>
                </a:solidFill>
              </a:rPr>
              <a:t>payment </a:t>
            </a:r>
            <a:r>
              <a:rPr lang="en-US" sz="1600">
                <a:solidFill>
                  <a:schemeClr val="accent2"/>
                </a:solidFill>
              </a:rPr>
              <a:t>table diagram from the classicmodels database.</a:t>
            </a:r>
            <a:endParaRPr sz="1600">
              <a:solidFill>
                <a:schemeClr val="accent2"/>
              </a:solidFill>
            </a:endParaRPr>
          </a:p>
          <a:p>
            <a:pPr indent="-190500" lvl="0" marL="457200" rtl="0" algn="l">
              <a:lnSpc>
                <a:spcPct val="100000"/>
              </a:lnSpc>
              <a:spcBef>
                <a:spcPts val="1000"/>
              </a:spcBef>
              <a:spcAft>
                <a:spcPts val="0"/>
              </a:spcAft>
              <a:buSzPts val="1200"/>
              <a:buChar char="❏"/>
            </a:pPr>
            <a:r>
              <a:rPr lang="en-US" sz="1600">
                <a:solidFill>
                  <a:schemeClr val="accent2"/>
                </a:solidFill>
              </a:rPr>
              <a:t>We might know that the </a:t>
            </a:r>
            <a:r>
              <a:rPr b="1" lang="en-US" sz="1600">
                <a:solidFill>
                  <a:schemeClr val="accent2"/>
                </a:solidFill>
              </a:rPr>
              <a:t>average amount is</a:t>
            </a:r>
            <a:r>
              <a:rPr b="1" lang="en-US" sz="1600">
                <a:solidFill>
                  <a:srgbClr val="09507C"/>
                </a:solidFill>
              </a:rPr>
              <a:t> </a:t>
            </a:r>
            <a:r>
              <a:rPr b="1" lang="en-US" sz="1600">
                <a:solidFill>
                  <a:srgbClr val="FF0000"/>
                </a:solidFill>
              </a:rPr>
              <a:t>$32,431.65</a:t>
            </a:r>
            <a:r>
              <a:rPr lang="en-US"/>
              <a:t>, and could have been written as</a:t>
            </a:r>
            <a:r>
              <a:rPr lang="en-US" sz="1600">
                <a:solidFill>
                  <a:srgbClr val="09507C"/>
                </a:solidFill>
              </a:rPr>
              <a:t> </a:t>
            </a:r>
            <a:r>
              <a:rPr b="1" lang="en-US" sz="1600">
                <a:solidFill>
                  <a:srgbClr val="B45F06"/>
                </a:solidFill>
              </a:rPr>
              <a:t>“where amount &gt; 32431.65”</a:t>
            </a:r>
            <a:r>
              <a:rPr lang="en-US"/>
              <a:t> condition. This amount is static, as shown below.</a:t>
            </a:r>
            <a:endParaRPr/>
          </a:p>
          <a:p>
            <a:pPr indent="0" lvl="0" marL="914400" rtl="0" algn="l">
              <a:lnSpc>
                <a:spcPct val="100000"/>
              </a:lnSpc>
              <a:spcBef>
                <a:spcPts val="0"/>
              </a:spcBef>
              <a:spcAft>
                <a:spcPts val="0"/>
              </a:spcAft>
              <a:buNone/>
            </a:pPr>
            <a:r>
              <a:t/>
            </a:r>
            <a:endParaRPr sz="1500">
              <a:solidFill>
                <a:srgbClr val="09507C"/>
              </a:solidFill>
            </a:endParaRPr>
          </a:p>
          <a:p>
            <a:pPr indent="0" lvl="0" marL="457200" rtl="0" algn="l">
              <a:lnSpc>
                <a:spcPct val="115000"/>
              </a:lnSpc>
              <a:spcBef>
                <a:spcPts val="600"/>
              </a:spcBef>
              <a:spcAft>
                <a:spcPts val="0"/>
              </a:spcAft>
              <a:buClr>
                <a:schemeClr val="dk1"/>
              </a:buClr>
              <a:buSzPts val="1100"/>
              <a:buFont typeface="Arial"/>
              <a:buNone/>
            </a:pPr>
            <a:r>
              <a:t/>
            </a:r>
            <a:endParaRPr b="1" sz="1600">
              <a:solidFill>
                <a:srgbClr val="09507C"/>
              </a:solidFill>
            </a:endParaRPr>
          </a:p>
          <a:p>
            <a:pPr indent="-247650" lvl="0" marL="457200" rtl="0" algn="l">
              <a:lnSpc>
                <a:spcPct val="100000"/>
              </a:lnSpc>
              <a:spcBef>
                <a:spcPts val="1000"/>
              </a:spcBef>
              <a:spcAft>
                <a:spcPts val="0"/>
              </a:spcAft>
              <a:buSzPts val="1200"/>
              <a:buChar char="❏"/>
            </a:pPr>
            <a:r>
              <a:rPr lang="en-US" sz="1600">
                <a:solidFill>
                  <a:schemeClr val="accent2"/>
                </a:solidFill>
              </a:rPr>
              <a:t>A</a:t>
            </a:r>
            <a:r>
              <a:rPr lang="en-US" sz="1600">
                <a:solidFill>
                  <a:schemeClr val="accent2"/>
                </a:solidFill>
              </a:rPr>
              <a:t>fter a payment is made, the </a:t>
            </a:r>
            <a:r>
              <a:rPr b="1" lang="en-US" sz="1600">
                <a:solidFill>
                  <a:schemeClr val="accent2"/>
                </a:solidFill>
              </a:rPr>
              <a:t>average amount </a:t>
            </a:r>
            <a:r>
              <a:rPr lang="en-US" sz="1600">
                <a:solidFill>
                  <a:schemeClr val="accent2"/>
                </a:solidFill>
              </a:rPr>
              <a:t>could </a:t>
            </a:r>
            <a:r>
              <a:rPr lang="en-US" sz="1600">
                <a:solidFill>
                  <a:schemeClr val="accent2"/>
                </a:solidFill>
              </a:rPr>
              <a:t>change. We need a dynamic solution to make our query dynamic. Let’s make above query more dynamic, as shown below:</a:t>
            </a:r>
            <a:endParaRPr/>
          </a:p>
        </p:txBody>
      </p:sp>
      <p:sp>
        <p:nvSpPr>
          <p:cNvPr id="409" name="Google Shape;409;p43"/>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
        <p:nvSpPr>
          <p:cNvPr id="410" name="Google Shape;410;p43"/>
          <p:cNvSpPr txBox="1"/>
          <p:nvPr/>
        </p:nvSpPr>
        <p:spPr>
          <a:xfrm>
            <a:off x="899428" y="2642825"/>
            <a:ext cx="7145100" cy="3849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1300">
                <a:solidFill>
                  <a:srgbClr val="09507C"/>
                </a:solidFill>
                <a:latin typeface="Consolas"/>
                <a:ea typeface="Consolas"/>
                <a:cs typeface="Consolas"/>
                <a:sym typeface="Consolas"/>
              </a:rPr>
              <a:t>Select checkNumber, amount from payments </a:t>
            </a:r>
            <a:r>
              <a:rPr b="1" lang="en-US" sz="1300">
                <a:solidFill>
                  <a:srgbClr val="B45F06"/>
                </a:solidFill>
                <a:latin typeface="Consolas"/>
                <a:ea typeface="Consolas"/>
                <a:cs typeface="Consolas"/>
                <a:sym typeface="Consolas"/>
              </a:rPr>
              <a:t>where amount &gt; 32431.65</a:t>
            </a:r>
            <a:r>
              <a:rPr b="1" lang="en-US" sz="1300">
                <a:solidFill>
                  <a:srgbClr val="09507C"/>
                </a:solidFill>
                <a:latin typeface="Consolas"/>
                <a:ea typeface="Consolas"/>
                <a:cs typeface="Consolas"/>
                <a:sym typeface="Consolas"/>
              </a:rPr>
              <a:t>;</a:t>
            </a:r>
            <a:endParaRPr b="1" sz="1300">
              <a:solidFill>
                <a:srgbClr val="09507C"/>
              </a:solidFill>
              <a:latin typeface="Consolas"/>
              <a:ea typeface="Consolas"/>
              <a:cs typeface="Consolas"/>
              <a:sym typeface="Consolas"/>
            </a:endParaRPr>
          </a:p>
        </p:txBody>
      </p:sp>
      <p:sp>
        <p:nvSpPr>
          <p:cNvPr id="411" name="Google Shape;411;p43"/>
          <p:cNvSpPr txBox="1"/>
          <p:nvPr/>
        </p:nvSpPr>
        <p:spPr>
          <a:xfrm>
            <a:off x="2056375" y="4126925"/>
            <a:ext cx="4831200" cy="5850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US" sz="1300">
                <a:solidFill>
                  <a:srgbClr val="09507C"/>
                </a:solidFill>
                <a:latin typeface="Consolas"/>
                <a:ea typeface="Consolas"/>
                <a:cs typeface="Consolas"/>
                <a:sym typeface="Consolas"/>
              </a:rPr>
              <a:t>S</a:t>
            </a:r>
            <a:r>
              <a:rPr b="1" lang="en-US" sz="1300">
                <a:solidFill>
                  <a:srgbClr val="09507C"/>
                </a:solidFill>
                <a:latin typeface="Consolas"/>
                <a:ea typeface="Consolas"/>
                <a:cs typeface="Consolas"/>
                <a:sym typeface="Consolas"/>
              </a:rPr>
              <a:t>elect checkNumber, amount from payments</a:t>
            </a:r>
            <a:endParaRPr b="1" sz="1300">
              <a:solidFill>
                <a:srgbClr val="09507C"/>
              </a:solidFill>
              <a:latin typeface="Consolas"/>
              <a:ea typeface="Consolas"/>
              <a:cs typeface="Consolas"/>
              <a:sym typeface="Consolas"/>
            </a:endParaRPr>
          </a:p>
          <a:p>
            <a:pPr indent="0" lvl="0" marL="0" rtl="0" algn="l">
              <a:spcBef>
                <a:spcPts val="0"/>
              </a:spcBef>
              <a:spcAft>
                <a:spcPts val="0"/>
              </a:spcAft>
              <a:buNone/>
            </a:pPr>
            <a:r>
              <a:rPr b="1" lang="en-US" sz="1300">
                <a:solidFill>
                  <a:srgbClr val="09507C"/>
                </a:solidFill>
                <a:latin typeface="Consolas"/>
                <a:ea typeface="Consolas"/>
                <a:cs typeface="Consolas"/>
                <a:sym typeface="Consolas"/>
              </a:rPr>
              <a:t>where amount &gt;</a:t>
            </a:r>
            <a:r>
              <a:rPr b="1" lang="en-US" sz="1300">
                <a:solidFill>
                  <a:srgbClr val="B45F06"/>
                </a:solidFill>
                <a:latin typeface="Consolas"/>
                <a:ea typeface="Consolas"/>
                <a:cs typeface="Consolas"/>
                <a:sym typeface="Consolas"/>
              </a:rPr>
              <a:t> (select avg(amount) from payments);</a:t>
            </a:r>
            <a:endParaRPr sz="1500">
              <a:solidFill>
                <a:srgbClr val="B45F06"/>
              </a:solidFill>
              <a:latin typeface="Consolas"/>
              <a:ea typeface="Consolas"/>
              <a:cs typeface="Consolas"/>
              <a:sym typeface="Consolas"/>
            </a:endParaRPr>
          </a:p>
        </p:txBody>
      </p:sp>
      <p:pic>
        <p:nvPicPr>
          <p:cNvPr id="412" name="Google Shape;412;p43"/>
          <p:cNvPicPr preferRelativeResize="0"/>
          <p:nvPr/>
        </p:nvPicPr>
        <p:blipFill>
          <a:blip r:embed="rId3">
            <a:alphaModFix/>
          </a:blip>
          <a:stretch>
            <a:fillRect/>
          </a:stretch>
        </p:blipFill>
        <p:spPr>
          <a:xfrm>
            <a:off x="8139780" y="1333049"/>
            <a:ext cx="1576045" cy="1357150"/>
          </a:xfrm>
          <a:prstGeom prst="rect">
            <a:avLst/>
          </a:prstGeom>
          <a:noFill/>
          <a:ln>
            <a:noFill/>
          </a:ln>
        </p:spPr>
      </p:pic>
      <p:sp>
        <p:nvSpPr>
          <p:cNvPr id="413" name="Google Shape;413;p43"/>
          <p:cNvSpPr txBox="1"/>
          <p:nvPr>
            <p:ph idx="12" type="sldNum"/>
          </p:nvPr>
        </p:nvSpPr>
        <p:spPr>
          <a:xfrm>
            <a:off x="9376151" y="5166295"/>
            <a:ext cx="642900" cy="447300"/>
          </a:xfrm>
          <a:prstGeom prst="rect">
            <a:avLst/>
          </a:prstGeom>
          <a:noFill/>
          <a:ln>
            <a:noFill/>
          </a:ln>
        </p:spPr>
        <p:txBody>
          <a:bodyPr anchorCtr="0" anchor="b" bIns="37775" lIns="75600" spcFirstLastPara="1" rIns="75600" wrap="square" tIns="37775">
            <a:noAutofit/>
          </a:bodyPr>
          <a:lstStyle/>
          <a:p>
            <a:pPr indent="0" lvl="0" marL="0" marR="0" rtl="0" algn="ctr">
              <a:lnSpc>
                <a:spcPct val="100000"/>
              </a:lnSpc>
              <a:spcBef>
                <a:spcPts val="0"/>
              </a:spcBef>
              <a:spcAft>
                <a:spcPts val="0"/>
              </a:spcAft>
              <a:buClr>
                <a:srgbClr val="000000"/>
              </a:buClr>
              <a:buSzPts val="2300"/>
              <a:buFont typeface="Arial"/>
              <a:buNone/>
            </a:pPr>
            <a:fld id="{00000000-1234-1234-1234-123412341234}" type="slidenum">
              <a:rPr i="0" lang="en-US" sz="1300" u="none" cap="none" strike="noStrike">
                <a:solidFill>
                  <a:srgbClr val="222222"/>
                </a:solidFill>
              </a:rPr>
              <a:t>‹#›</a:t>
            </a:fld>
            <a:endParaRPr i="0" sz="1300" u="none" cap="none" strike="noStrike">
              <a:solidFill>
                <a:srgbClr val="22222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44"/>
          <p:cNvSpPr txBox="1"/>
          <p:nvPr>
            <p:ph type="title"/>
          </p:nvPr>
        </p:nvSpPr>
        <p:spPr>
          <a:xfrm>
            <a:off x="469649" y="80507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Clr>
                <a:schemeClr val="dk1"/>
              </a:buClr>
              <a:buSzPts val="1100"/>
              <a:buFont typeface="Arial"/>
              <a:buNone/>
            </a:pPr>
            <a:r>
              <a:rPr lang="en-US"/>
              <a:t>Example 2: Subqueries - WHERE Clause</a:t>
            </a:r>
            <a:endParaRPr/>
          </a:p>
        </p:txBody>
      </p:sp>
      <p:sp>
        <p:nvSpPr>
          <p:cNvPr id="419" name="Google Shape;419;p44"/>
          <p:cNvSpPr txBox="1"/>
          <p:nvPr>
            <p:ph idx="1" type="body"/>
          </p:nvPr>
        </p:nvSpPr>
        <p:spPr>
          <a:xfrm>
            <a:off x="577525" y="1422850"/>
            <a:ext cx="6700500" cy="1388400"/>
          </a:xfrm>
          <a:prstGeom prst="rect">
            <a:avLst/>
          </a:prstGeom>
        </p:spPr>
        <p:txBody>
          <a:bodyPr anchorCtr="0" anchor="t" bIns="75600" lIns="75600" spcFirstLastPara="1" rIns="75600" wrap="square" tIns="75600">
            <a:noAutofit/>
          </a:bodyPr>
          <a:lstStyle/>
          <a:p>
            <a:pPr indent="0" lvl="0" marL="0" rtl="0" algn="l">
              <a:lnSpc>
                <a:spcPct val="80000"/>
              </a:lnSpc>
              <a:spcBef>
                <a:spcPts val="800"/>
              </a:spcBef>
              <a:spcAft>
                <a:spcPts val="0"/>
              </a:spcAft>
              <a:buNone/>
            </a:pPr>
            <a:r>
              <a:rPr lang="en-US" sz="1600">
                <a:solidFill>
                  <a:schemeClr val="accent2"/>
                </a:solidFill>
              </a:rPr>
              <a:t>Let’s consider the </a:t>
            </a:r>
            <a:r>
              <a:rPr b="1" lang="en-US" sz="1600">
                <a:solidFill>
                  <a:schemeClr val="accent2"/>
                </a:solidFill>
              </a:rPr>
              <a:t>products </a:t>
            </a:r>
            <a:r>
              <a:rPr lang="en-US" sz="1600">
                <a:solidFill>
                  <a:schemeClr val="accent2"/>
                </a:solidFill>
              </a:rPr>
              <a:t>table diagram from the classicmodels database.</a:t>
            </a:r>
            <a:endParaRPr sz="1600">
              <a:solidFill>
                <a:schemeClr val="accent2"/>
              </a:solidFill>
            </a:endParaRPr>
          </a:p>
          <a:p>
            <a:pPr indent="-311150" lvl="0" marL="457200" rtl="0" algn="l">
              <a:lnSpc>
                <a:spcPct val="100000"/>
              </a:lnSpc>
              <a:spcBef>
                <a:spcPts val="1000"/>
              </a:spcBef>
              <a:spcAft>
                <a:spcPts val="0"/>
              </a:spcAft>
              <a:buSzPts val="1300"/>
              <a:buChar char="❏"/>
            </a:pPr>
            <a:r>
              <a:rPr lang="en-US" sz="1600">
                <a:solidFill>
                  <a:schemeClr val="accent2"/>
                </a:solidFill>
              </a:rPr>
              <a:t>We can use a subquery to help us obtain all products that have a </a:t>
            </a:r>
            <a:r>
              <a:rPr b="1" lang="en-US" sz="1600">
                <a:solidFill>
                  <a:schemeClr val="accent2"/>
                </a:solidFill>
              </a:rPr>
              <a:t>‘buyprice’</a:t>
            </a:r>
            <a:r>
              <a:rPr b="1" lang="en-US" sz="1600">
                <a:solidFill>
                  <a:srgbClr val="09507C"/>
                </a:solidFill>
              </a:rPr>
              <a:t> </a:t>
            </a:r>
            <a:r>
              <a:rPr b="1" lang="en-US" sz="1600"/>
              <a:t>greater than the average Product buying price - avg(buyprice).</a:t>
            </a:r>
            <a:endParaRPr b="1" sz="1600"/>
          </a:p>
        </p:txBody>
      </p:sp>
      <p:sp>
        <p:nvSpPr>
          <p:cNvPr id="420" name="Google Shape;420;p44"/>
          <p:cNvSpPr txBox="1"/>
          <p:nvPr/>
        </p:nvSpPr>
        <p:spPr>
          <a:xfrm>
            <a:off x="745150" y="2936600"/>
            <a:ext cx="7110300" cy="6810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1500">
                <a:solidFill>
                  <a:srgbClr val="09507C"/>
                </a:solidFill>
                <a:latin typeface="Consolas"/>
                <a:ea typeface="Consolas"/>
                <a:cs typeface="Consolas"/>
                <a:sym typeface="Consolas"/>
              </a:rPr>
              <a:t>SELECT p.productCode, p.productName ,p.buyPrice FROM products p </a:t>
            </a:r>
            <a:endParaRPr b="1" sz="1500">
              <a:solidFill>
                <a:srgbClr val="09507C"/>
              </a:solidFill>
              <a:latin typeface="Consolas"/>
              <a:ea typeface="Consolas"/>
              <a:cs typeface="Consolas"/>
              <a:sym typeface="Consolas"/>
            </a:endParaRPr>
          </a:p>
          <a:p>
            <a:pPr indent="0" lvl="0" marL="0" rtl="0" algn="l">
              <a:lnSpc>
                <a:spcPct val="115000"/>
              </a:lnSpc>
              <a:spcBef>
                <a:spcPts val="0"/>
              </a:spcBef>
              <a:spcAft>
                <a:spcPts val="0"/>
              </a:spcAft>
              <a:buNone/>
            </a:pPr>
            <a:r>
              <a:rPr b="1" lang="en-US" sz="1500">
                <a:solidFill>
                  <a:srgbClr val="09507C"/>
                </a:solidFill>
                <a:latin typeface="Consolas"/>
                <a:ea typeface="Consolas"/>
                <a:cs typeface="Consolas"/>
                <a:sym typeface="Consolas"/>
              </a:rPr>
              <a:t>WHERE p.buyPrice &gt; (SELECT AVG(pp.buyPrice) FROM products pp)</a:t>
            </a:r>
            <a:endParaRPr sz="900">
              <a:solidFill>
                <a:schemeClr val="dk1"/>
              </a:solidFill>
              <a:latin typeface="Consolas"/>
              <a:ea typeface="Consolas"/>
              <a:cs typeface="Consolas"/>
              <a:sym typeface="Consolas"/>
            </a:endParaRPr>
          </a:p>
        </p:txBody>
      </p:sp>
      <p:pic>
        <p:nvPicPr>
          <p:cNvPr id="421" name="Google Shape;421;p44"/>
          <p:cNvPicPr preferRelativeResize="0"/>
          <p:nvPr/>
        </p:nvPicPr>
        <p:blipFill>
          <a:blip r:embed="rId3">
            <a:alphaModFix/>
          </a:blip>
          <a:stretch>
            <a:fillRect/>
          </a:stretch>
        </p:blipFill>
        <p:spPr>
          <a:xfrm>
            <a:off x="7941600" y="1436213"/>
            <a:ext cx="1724025" cy="2200275"/>
          </a:xfrm>
          <a:prstGeom prst="rect">
            <a:avLst/>
          </a:prstGeom>
          <a:noFill/>
          <a:ln>
            <a:noFill/>
          </a:ln>
        </p:spPr>
      </p:pic>
      <p:sp>
        <p:nvSpPr>
          <p:cNvPr id="422" name="Google Shape;422;p44"/>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
        <p:nvSpPr>
          <p:cNvPr id="423" name="Google Shape;423;p44"/>
          <p:cNvSpPr txBox="1"/>
          <p:nvPr>
            <p:ph idx="12" type="sldNum"/>
          </p:nvPr>
        </p:nvSpPr>
        <p:spPr>
          <a:xfrm>
            <a:off x="9376151" y="5166295"/>
            <a:ext cx="642900" cy="447300"/>
          </a:xfrm>
          <a:prstGeom prst="rect">
            <a:avLst/>
          </a:prstGeom>
          <a:noFill/>
          <a:ln>
            <a:noFill/>
          </a:ln>
        </p:spPr>
        <p:txBody>
          <a:bodyPr anchorCtr="0" anchor="b" bIns="37775" lIns="75600" spcFirstLastPara="1" rIns="75600" wrap="square" tIns="37775">
            <a:noAutofit/>
          </a:bodyPr>
          <a:lstStyle/>
          <a:p>
            <a:pPr indent="0" lvl="0" marL="0" marR="0" rtl="0" algn="ctr">
              <a:lnSpc>
                <a:spcPct val="100000"/>
              </a:lnSpc>
              <a:spcBef>
                <a:spcPts val="0"/>
              </a:spcBef>
              <a:spcAft>
                <a:spcPts val="0"/>
              </a:spcAft>
              <a:buClr>
                <a:srgbClr val="000000"/>
              </a:buClr>
              <a:buSzPts val="2300"/>
              <a:buFont typeface="Arial"/>
              <a:buNone/>
            </a:pPr>
            <a:fld id="{00000000-1234-1234-1234-123412341234}" type="slidenum">
              <a:rPr i="0" lang="en-US" sz="1300" u="none" cap="none" strike="noStrike">
                <a:solidFill>
                  <a:srgbClr val="222222"/>
                </a:solidFill>
              </a:rPr>
              <a:t>‹#›</a:t>
            </a:fld>
            <a:endParaRPr i="0" sz="1300" u="none" cap="none" strike="noStrike">
              <a:solidFill>
                <a:srgbClr val="22222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45"/>
          <p:cNvSpPr txBox="1"/>
          <p:nvPr>
            <p:ph type="title"/>
          </p:nvPr>
        </p:nvSpPr>
        <p:spPr>
          <a:xfrm>
            <a:off x="469649" y="80507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a:t>Example 3: Subqueries - WHERE Clause</a:t>
            </a:r>
            <a:endParaRPr/>
          </a:p>
        </p:txBody>
      </p:sp>
      <p:sp>
        <p:nvSpPr>
          <p:cNvPr id="429" name="Google Shape;429;p45"/>
          <p:cNvSpPr txBox="1"/>
          <p:nvPr>
            <p:ph idx="1" type="body"/>
          </p:nvPr>
        </p:nvSpPr>
        <p:spPr>
          <a:xfrm>
            <a:off x="333700" y="1333050"/>
            <a:ext cx="9341700" cy="1900200"/>
          </a:xfrm>
          <a:prstGeom prst="rect">
            <a:avLst/>
          </a:prstGeom>
        </p:spPr>
        <p:txBody>
          <a:bodyPr anchorCtr="0" anchor="t" bIns="75600" lIns="75600" spcFirstLastPara="1" rIns="75600" wrap="square" tIns="75600">
            <a:normAutofit fontScale="85000" lnSpcReduction="20000"/>
          </a:bodyPr>
          <a:lstStyle/>
          <a:p>
            <a:pPr indent="0" lvl="0" marL="0" rtl="0" algn="l">
              <a:lnSpc>
                <a:spcPct val="115000"/>
              </a:lnSpc>
              <a:spcBef>
                <a:spcPts val="800"/>
              </a:spcBef>
              <a:spcAft>
                <a:spcPts val="0"/>
              </a:spcAft>
              <a:buClr>
                <a:schemeClr val="dk1"/>
              </a:buClr>
              <a:buSzPct val="59365"/>
              <a:buFont typeface="Arial"/>
              <a:buNone/>
            </a:pPr>
            <a:r>
              <a:rPr lang="en-US" sz="1852">
                <a:solidFill>
                  <a:srgbClr val="333333"/>
                </a:solidFill>
              </a:rPr>
              <a:t>The following query uses the </a:t>
            </a:r>
            <a:r>
              <a:rPr b="1" lang="en-US" sz="1852">
                <a:solidFill>
                  <a:srgbClr val="333333"/>
                </a:solidFill>
              </a:rPr>
              <a:t>IN</a:t>
            </a:r>
            <a:r>
              <a:rPr lang="en-US" sz="1852">
                <a:solidFill>
                  <a:srgbClr val="333333"/>
                </a:solidFill>
              </a:rPr>
              <a:t> Operator to find </a:t>
            </a:r>
            <a:r>
              <a:rPr b="1" i="1" lang="en-US" sz="1852">
                <a:solidFill>
                  <a:srgbClr val="333333"/>
                </a:solidFill>
              </a:rPr>
              <a:t>employees</a:t>
            </a:r>
            <a:r>
              <a:rPr i="1" lang="en-US" sz="1852">
                <a:solidFill>
                  <a:srgbClr val="333333"/>
                </a:solidFill>
              </a:rPr>
              <a:t> who work in offices located in the USA.</a:t>
            </a:r>
            <a:endParaRPr i="1" sz="1852">
              <a:solidFill>
                <a:srgbClr val="333333"/>
              </a:solidFill>
            </a:endParaRPr>
          </a:p>
          <a:p>
            <a:pPr indent="0" lvl="0" marL="457200" rtl="0" algn="l">
              <a:lnSpc>
                <a:spcPct val="115000"/>
              </a:lnSpc>
              <a:spcBef>
                <a:spcPts val="800"/>
              </a:spcBef>
              <a:spcAft>
                <a:spcPts val="0"/>
              </a:spcAft>
              <a:buClr>
                <a:schemeClr val="dk1"/>
              </a:buClr>
              <a:buSzPct val="61635"/>
              <a:buFont typeface="Arial"/>
              <a:buNone/>
            </a:pPr>
            <a:r>
              <a:t/>
            </a:r>
            <a:endParaRPr b="1" sz="1784">
              <a:solidFill>
                <a:srgbClr val="333333"/>
              </a:solidFill>
            </a:endParaRPr>
          </a:p>
          <a:p>
            <a:pPr indent="0" lvl="0" marL="457200" rtl="0" algn="l">
              <a:lnSpc>
                <a:spcPct val="115000"/>
              </a:lnSpc>
              <a:spcBef>
                <a:spcPts val="800"/>
              </a:spcBef>
              <a:spcAft>
                <a:spcPts val="0"/>
              </a:spcAft>
              <a:buClr>
                <a:schemeClr val="dk1"/>
              </a:buClr>
              <a:buSzPct val="61635"/>
              <a:buFont typeface="Arial"/>
              <a:buNone/>
            </a:pPr>
            <a:r>
              <a:t/>
            </a:r>
            <a:endParaRPr b="1" sz="1784">
              <a:solidFill>
                <a:srgbClr val="333333"/>
              </a:solidFill>
            </a:endParaRPr>
          </a:p>
          <a:p>
            <a:pPr indent="0" lvl="0" marL="457200" rtl="0" algn="l">
              <a:lnSpc>
                <a:spcPct val="115000"/>
              </a:lnSpc>
              <a:spcBef>
                <a:spcPts val="800"/>
              </a:spcBef>
              <a:spcAft>
                <a:spcPts val="0"/>
              </a:spcAft>
              <a:buClr>
                <a:schemeClr val="dk1"/>
              </a:buClr>
              <a:buSzPct val="61635"/>
              <a:buFont typeface="Arial"/>
              <a:buNone/>
            </a:pPr>
            <a:r>
              <a:t/>
            </a:r>
            <a:endParaRPr b="1" sz="1784">
              <a:solidFill>
                <a:srgbClr val="333333"/>
              </a:solidFill>
            </a:endParaRPr>
          </a:p>
          <a:p>
            <a:pPr indent="0" lvl="0" marL="0" rtl="0" algn="l">
              <a:lnSpc>
                <a:spcPct val="115000"/>
              </a:lnSpc>
              <a:spcBef>
                <a:spcPts val="800"/>
              </a:spcBef>
              <a:spcAft>
                <a:spcPts val="0"/>
              </a:spcAft>
              <a:buClr>
                <a:schemeClr val="dk1"/>
              </a:buClr>
              <a:buSzPct val="59936"/>
              <a:buFont typeface="Arial"/>
              <a:buNone/>
            </a:pPr>
            <a:r>
              <a:rPr lang="en-US" sz="1835">
                <a:solidFill>
                  <a:schemeClr val="accent2"/>
                </a:solidFill>
              </a:rPr>
              <a:t>Here is a dynamic way to select </a:t>
            </a:r>
            <a:r>
              <a:rPr i="1" lang="en-US" sz="1835">
                <a:solidFill>
                  <a:schemeClr val="accent2"/>
                </a:solidFill>
              </a:rPr>
              <a:t>employees who work in offices located in the USA. </a:t>
            </a:r>
            <a:r>
              <a:rPr lang="en-US" sz="1835">
                <a:solidFill>
                  <a:schemeClr val="accent2"/>
                </a:solidFill>
              </a:rPr>
              <a:t>Later, more office space </a:t>
            </a:r>
            <a:r>
              <a:rPr lang="en-US" sz="1835">
                <a:solidFill>
                  <a:schemeClr val="accent2"/>
                </a:solidFill>
              </a:rPr>
              <a:t>locations can be added in database.</a:t>
            </a:r>
            <a:endParaRPr sz="1535">
              <a:solidFill>
                <a:schemeClr val="accent2"/>
              </a:solidFill>
            </a:endParaRPr>
          </a:p>
        </p:txBody>
      </p:sp>
      <p:sp>
        <p:nvSpPr>
          <p:cNvPr id="430" name="Google Shape;430;p45"/>
          <p:cNvSpPr txBox="1"/>
          <p:nvPr/>
        </p:nvSpPr>
        <p:spPr>
          <a:xfrm>
            <a:off x="5548175" y="3161100"/>
            <a:ext cx="3986400" cy="23883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US" sz="1300">
                <a:latin typeface="Consolas"/>
                <a:ea typeface="Consolas"/>
                <a:cs typeface="Consolas"/>
                <a:sym typeface="Consolas"/>
              </a:rPr>
              <a:t>In this example:</a:t>
            </a:r>
            <a:endParaRPr sz="1300">
              <a:latin typeface="Consolas"/>
              <a:ea typeface="Consolas"/>
              <a:cs typeface="Consolas"/>
              <a:sym typeface="Consolas"/>
            </a:endParaRPr>
          </a:p>
          <a:p>
            <a:pPr indent="-311150" lvl="0" marL="457200" rtl="0" algn="l">
              <a:spcBef>
                <a:spcPts val="400"/>
              </a:spcBef>
              <a:spcAft>
                <a:spcPts val="0"/>
              </a:spcAft>
              <a:buSzPts val="1300"/>
              <a:buFont typeface="Consolas"/>
              <a:buChar char="●"/>
            </a:pPr>
            <a:r>
              <a:rPr lang="en-US" sz="1300">
                <a:latin typeface="Consolas"/>
                <a:ea typeface="Consolas"/>
                <a:cs typeface="Consolas"/>
                <a:sym typeface="Consolas"/>
              </a:rPr>
              <a:t>The inner query returns all </a:t>
            </a:r>
            <a:r>
              <a:rPr i="1" lang="en-US" sz="1300">
                <a:latin typeface="Consolas"/>
                <a:ea typeface="Consolas"/>
                <a:cs typeface="Consolas"/>
                <a:sym typeface="Consolas"/>
              </a:rPr>
              <a:t>office codes</a:t>
            </a:r>
            <a:r>
              <a:rPr lang="en-US" sz="1300">
                <a:latin typeface="Consolas"/>
                <a:ea typeface="Consolas"/>
                <a:cs typeface="Consolas"/>
                <a:sym typeface="Consolas"/>
              </a:rPr>
              <a:t> of the offices located in the USA.</a:t>
            </a:r>
            <a:endParaRPr sz="1300">
              <a:latin typeface="Consolas"/>
              <a:ea typeface="Consolas"/>
              <a:cs typeface="Consolas"/>
              <a:sym typeface="Consolas"/>
            </a:endParaRPr>
          </a:p>
          <a:p>
            <a:pPr indent="-311150" lvl="0" marL="457200" rtl="0" algn="l">
              <a:spcBef>
                <a:spcPts val="400"/>
              </a:spcBef>
              <a:spcAft>
                <a:spcPts val="400"/>
              </a:spcAft>
              <a:buSzPts val="1300"/>
              <a:buFont typeface="Consolas"/>
              <a:buChar char="●"/>
            </a:pPr>
            <a:r>
              <a:rPr lang="en-US" sz="1300">
                <a:latin typeface="Consolas"/>
                <a:ea typeface="Consolas"/>
                <a:cs typeface="Consolas"/>
                <a:sym typeface="Consolas"/>
              </a:rPr>
              <a:t>The outer query selects the </a:t>
            </a:r>
            <a:r>
              <a:rPr b="1" i="1" lang="en-US" sz="1300">
                <a:latin typeface="Consolas"/>
                <a:ea typeface="Consolas"/>
                <a:cs typeface="Consolas"/>
                <a:sym typeface="Consolas"/>
              </a:rPr>
              <a:t>last name</a:t>
            </a:r>
            <a:r>
              <a:rPr b="1" lang="en-US" sz="1300">
                <a:latin typeface="Consolas"/>
                <a:ea typeface="Consolas"/>
                <a:cs typeface="Consolas"/>
                <a:sym typeface="Consolas"/>
              </a:rPr>
              <a:t>, </a:t>
            </a:r>
            <a:r>
              <a:rPr b="1" i="1" lang="en-US" sz="1300">
                <a:latin typeface="Consolas"/>
                <a:ea typeface="Consolas"/>
                <a:cs typeface="Consolas"/>
                <a:sym typeface="Consolas"/>
              </a:rPr>
              <a:t>first name, </a:t>
            </a:r>
            <a:r>
              <a:rPr i="1" lang="en-US" sz="1300">
                <a:latin typeface="Consolas"/>
                <a:ea typeface="Consolas"/>
                <a:cs typeface="Consolas"/>
                <a:sym typeface="Consolas"/>
              </a:rPr>
              <a:t>and </a:t>
            </a:r>
            <a:r>
              <a:rPr b="1" i="1" lang="en-US" sz="1300">
                <a:latin typeface="Consolas"/>
                <a:ea typeface="Consolas"/>
                <a:cs typeface="Consolas"/>
                <a:sym typeface="Consolas"/>
              </a:rPr>
              <a:t>office code</a:t>
            </a:r>
            <a:r>
              <a:rPr lang="en-US" sz="1300">
                <a:latin typeface="Consolas"/>
                <a:ea typeface="Consolas"/>
                <a:cs typeface="Consolas"/>
                <a:sym typeface="Consolas"/>
              </a:rPr>
              <a:t> for employees who work in the offices whose office codes are in the result set returned by the subquery.</a:t>
            </a:r>
            <a:endParaRPr sz="1300">
              <a:solidFill>
                <a:schemeClr val="dk1"/>
              </a:solidFill>
              <a:latin typeface="Consolas"/>
              <a:ea typeface="Consolas"/>
              <a:cs typeface="Consolas"/>
              <a:sym typeface="Consolas"/>
            </a:endParaRPr>
          </a:p>
        </p:txBody>
      </p:sp>
      <p:sp>
        <p:nvSpPr>
          <p:cNvPr id="431" name="Google Shape;431;p45"/>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
        <p:nvSpPr>
          <p:cNvPr id="432" name="Google Shape;432;p45"/>
          <p:cNvSpPr txBox="1"/>
          <p:nvPr/>
        </p:nvSpPr>
        <p:spPr>
          <a:xfrm>
            <a:off x="463275" y="1753300"/>
            <a:ext cx="7857300" cy="6480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a:solidFill>
                  <a:srgbClr val="09507C"/>
                </a:solidFill>
                <a:latin typeface="Consolas"/>
                <a:ea typeface="Consolas"/>
                <a:cs typeface="Consolas"/>
                <a:sym typeface="Consolas"/>
              </a:rPr>
              <a:t>SELECT lastName, firstName FROM	employees</a:t>
            </a:r>
            <a:endParaRPr b="1">
              <a:solidFill>
                <a:srgbClr val="09507C"/>
              </a:solidFill>
              <a:latin typeface="Consolas"/>
              <a:ea typeface="Consolas"/>
              <a:cs typeface="Consolas"/>
              <a:sym typeface="Consolas"/>
            </a:endParaRPr>
          </a:p>
          <a:p>
            <a:pPr indent="0" lvl="0" marL="457200" rtl="0" algn="l">
              <a:lnSpc>
                <a:spcPct val="115000"/>
              </a:lnSpc>
              <a:spcBef>
                <a:spcPts val="0"/>
              </a:spcBef>
              <a:spcAft>
                <a:spcPts val="0"/>
              </a:spcAft>
              <a:buNone/>
            </a:pPr>
            <a:r>
              <a:rPr b="1" lang="en-US">
                <a:solidFill>
                  <a:srgbClr val="09507C"/>
                </a:solidFill>
                <a:latin typeface="Consolas"/>
                <a:ea typeface="Consolas"/>
                <a:cs typeface="Consolas"/>
                <a:sym typeface="Consolas"/>
              </a:rPr>
              <a:t>WHERE officeCode IN (1,2,3,2200,3001)</a:t>
            </a:r>
            <a:endParaRPr>
              <a:latin typeface="Consolas"/>
              <a:ea typeface="Consolas"/>
              <a:cs typeface="Consolas"/>
              <a:sym typeface="Consolas"/>
            </a:endParaRPr>
          </a:p>
        </p:txBody>
      </p:sp>
      <p:sp>
        <p:nvSpPr>
          <p:cNvPr id="433" name="Google Shape;433;p45"/>
          <p:cNvSpPr txBox="1"/>
          <p:nvPr/>
        </p:nvSpPr>
        <p:spPr>
          <a:xfrm>
            <a:off x="463275" y="3293450"/>
            <a:ext cx="5003400" cy="1075200"/>
          </a:xfrm>
          <a:prstGeom prst="rect">
            <a:avLst/>
          </a:prstGeom>
          <a:noFill/>
          <a:ln cap="flat" cmpd="sng" w="9525">
            <a:solidFill>
              <a:srgbClr val="000000"/>
            </a:solidFill>
            <a:prstDash val="lgDash"/>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1300">
                <a:solidFill>
                  <a:srgbClr val="09507C"/>
                </a:solidFill>
                <a:latin typeface="Century Gothic"/>
                <a:ea typeface="Century Gothic"/>
                <a:cs typeface="Century Gothic"/>
                <a:sym typeface="Century Gothic"/>
              </a:rPr>
              <a:t>SELECT  lastName, firstName, officeCode</a:t>
            </a:r>
            <a:endParaRPr b="1" sz="1300">
              <a:solidFill>
                <a:srgbClr val="09507C"/>
              </a:solidFill>
              <a:latin typeface="Century Gothic"/>
              <a:ea typeface="Century Gothic"/>
              <a:cs typeface="Century Gothic"/>
              <a:sym typeface="Century Gothic"/>
            </a:endParaRPr>
          </a:p>
          <a:p>
            <a:pPr indent="0" lvl="0" marL="0" rtl="0" algn="l">
              <a:lnSpc>
                <a:spcPct val="115000"/>
              </a:lnSpc>
              <a:spcBef>
                <a:spcPts val="0"/>
              </a:spcBef>
              <a:spcAft>
                <a:spcPts val="0"/>
              </a:spcAft>
              <a:buNone/>
            </a:pPr>
            <a:r>
              <a:rPr b="1" lang="en-US" sz="1300">
                <a:solidFill>
                  <a:srgbClr val="09507C"/>
                </a:solidFill>
                <a:latin typeface="Century Gothic"/>
                <a:ea typeface="Century Gothic"/>
                <a:cs typeface="Century Gothic"/>
                <a:sym typeface="Century Gothic"/>
              </a:rPr>
              <a:t>FROM employees</a:t>
            </a:r>
            <a:endParaRPr b="1" sz="1300">
              <a:solidFill>
                <a:srgbClr val="09507C"/>
              </a:solidFill>
              <a:latin typeface="Century Gothic"/>
              <a:ea typeface="Century Gothic"/>
              <a:cs typeface="Century Gothic"/>
              <a:sym typeface="Century Gothic"/>
            </a:endParaRPr>
          </a:p>
          <a:p>
            <a:pPr indent="0" lvl="0" marL="0" rtl="0" algn="l">
              <a:lnSpc>
                <a:spcPct val="115000"/>
              </a:lnSpc>
              <a:spcBef>
                <a:spcPts val="0"/>
              </a:spcBef>
              <a:spcAft>
                <a:spcPts val="0"/>
              </a:spcAft>
              <a:buNone/>
            </a:pPr>
            <a:r>
              <a:rPr b="1" lang="en-US" sz="1300">
                <a:solidFill>
                  <a:srgbClr val="09507C"/>
                </a:solidFill>
                <a:latin typeface="Century Gothic"/>
                <a:ea typeface="Century Gothic"/>
                <a:cs typeface="Century Gothic"/>
                <a:sym typeface="Century Gothic"/>
              </a:rPr>
              <a:t>WHERE officeCode  IN</a:t>
            </a:r>
            <a:endParaRPr b="1" sz="1300">
              <a:solidFill>
                <a:srgbClr val="09507C"/>
              </a:solidFill>
              <a:latin typeface="Century Gothic"/>
              <a:ea typeface="Century Gothic"/>
              <a:cs typeface="Century Gothic"/>
              <a:sym typeface="Century Gothic"/>
            </a:endParaRPr>
          </a:p>
          <a:p>
            <a:pPr indent="0" lvl="0" marL="0" rtl="0" algn="l">
              <a:lnSpc>
                <a:spcPct val="115000"/>
              </a:lnSpc>
              <a:spcBef>
                <a:spcPts val="0"/>
              </a:spcBef>
              <a:spcAft>
                <a:spcPts val="0"/>
              </a:spcAft>
              <a:buNone/>
            </a:pPr>
            <a:r>
              <a:rPr lang="en-US" sz="1300">
                <a:solidFill>
                  <a:srgbClr val="09507C"/>
                </a:solidFill>
                <a:latin typeface="Century Gothic"/>
                <a:ea typeface="Century Gothic"/>
                <a:cs typeface="Century Gothic"/>
                <a:sym typeface="Century Gothic"/>
              </a:rPr>
              <a:t>    </a:t>
            </a:r>
            <a:r>
              <a:rPr lang="en-US" sz="1300">
                <a:solidFill>
                  <a:srgbClr val="09507C"/>
                </a:solidFill>
                <a:latin typeface="Century Gothic"/>
                <a:ea typeface="Century Gothic"/>
                <a:cs typeface="Century Gothic"/>
                <a:sym typeface="Century Gothic"/>
              </a:rPr>
              <a:t>(</a:t>
            </a:r>
            <a:r>
              <a:rPr b="1" lang="en-US" sz="1300">
                <a:solidFill>
                  <a:srgbClr val="09507C"/>
                </a:solidFill>
                <a:latin typeface="Century Gothic"/>
                <a:ea typeface="Century Gothic"/>
                <a:cs typeface="Century Gothic"/>
                <a:sym typeface="Century Gothic"/>
              </a:rPr>
              <a:t>SELECT officeCode FROM offices WHERE country = 'USA');</a:t>
            </a:r>
            <a:endParaRPr sz="1300">
              <a:solidFill>
                <a:schemeClr val="dk1"/>
              </a:solidFill>
              <a:latin typeface="Century Gothic"/>
              <a:ea typeface="Century Gothic"/>
              <a:cs typeface="Century Gothic"/>
              <a:sym typeface="Century Gothic"/>
            </a:endParaRPr>
          </a:p>
        </p:txBody>
      </p:sp>
      <p:sp>
        <p:nvSpPr>
          <p:cNvPr id="434" name="Google Shape;434;p45"/>
          <p:cNvSpPr txBox="1"/>
          <p:nvPr>
            <p:ph idx="12" type="sldNum"/>
          </p:nvPr>
        </p:nvSpPr>
        <p:spPr>
          <a:xfrm>
            <a:off x="9376151" y="5166295"/>
            <a:ext cx="642900" cy="447300"/>
          </a:xfrm>
          <a:prstGeom prst="rect">
            <a:avLst/>
          </a:prstGeom>
          <a:noFill/>
          <a:ln>
            <a:noFill/>
          </a:ln>
        </p:spPr>
        <p:txBody>
          <a:bodyPr anchorCtr="0" anchor="b" bIns="37775" lIns="75600" spcFirstLastPara="1" rIns="75600" wrap="square" tIns="37775">
            <a:noAutofit/>
          </a:bodyPr>
          <a:lstStyle/>
          <a:p>
            <a:pPr indent="0" lvl="0" marL="0" marR="0" rtl="0" algn="ctr">
              <a:lnSpc>
                <a:spcPct val="100000"/>
              </a:lnSpc>
              <a:spcBef>
                <a:spcPts val="0"/>
              </a:spcBef>
              <a:spcAft>
                <a:spcPts val="0"/>
              </a:spcAft>
              <a:buClr>
                <a:srgbClr val="000000"/>
              </a:buClr>
              <a:buSzPts val="2300"/>
              <a:buFont typeface="Arial"/>
              <a:buNone/>
            </a:pPr>
            <a:fld id="{00000000-1234-1234-1234-123412341234}" type="slidenum">
              <a:rPr i="0" lang="en-US" sz="1300" u="none" cap="none" strike="noStrike">
                <a:solidFill>
                  <a:srgbClr val="222222"/>
                </a:solidFill>
              </a:rPr>
              <a:t>‹#›</a:t>
            </a:fld>
            <a:endParaRPr i="0" sz="1300" u="none" cap="none" strike="noStrike">
              <a:solidFill>
                <a:srgbClr val="22222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46"/>
          <p:cNvSpPr txBox="1"/>
          <p:nvPr>
            <p:ph type="title"/>
          </p:nvPr>
        </p:nvSpPr>
        <p:spPr>
          <a:xfrm>
            <a:off x="469649" y="80507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sz="2600"/>
              <a:t>Example 4: Subqueries - WHERE Clause</a:t>
            </a:r>
            <a:endParaRPr sz="2600"/>
          </a:p>
        </p:txBody>
      </p:sp>
      <p:sp>
        <p:nvSpPr>
          <p:cNvPr id="440" name="Google Shape;440;p46"/>
          <p:cNvSpPr txBox="1"/>
          <p:nvPr>
            <p:ph idx="1" type="body"/>
          </p:nvPr>
        </p:nvSpPr>
        <p:spPr>
          <a:xfrm>
            <a:off x="480025" y="1333050"/>
            <a:ext cx="9120600" cy="520800"/>
          </a:xfrm>
          <a:prstGeom prst="rect">
            <a:avLst/>
          </a:prstGeom>
        </p:spPr>
        <p:txBody>
          <a:bodyPr anchorCtr="0" anchor="t" bIns="75600" lIns="75600" spcFirstLastPara="1" rIns="75600" wrap="square" tIns="75600">
            <a:normAutofit/>
          </a:bodyPr>
          <a:lstStyle/>
          <a:p>
            <a:pPr indent="0" lvl="0" marL="0" rtl="0" algn="l">
              <a:spcBef>
                <a:spcPts val="800"/>
              </a:spcBef>
              <a:spcAft>
                <a:spcPts val="0"/>
              </a:spcAft>
              <a:buNone/>
            </a:pPr>
            <a:r>
              <a:rPr lang="en-US" sz="1600"/>
              <a:t>The query below will find the customer who pays </a:t>
            </a:r>
            <a:r>
              <a:rPr lang="en-US" sz="1600"/>
              <a:t>highest</a:t>
            </a:r>
            <a:r>
              <a:rPr lang="en-US" sz="1600"/>
              <a:t> amount.</a:t>
            </a:r>
            <a:endParaRPr sz="1600"/>
          </a:p>
        </p:txBody>
      </p:sp>
      <p:sp>
        <p:nvSpPr>
          <p:cNvPr id="441" name="Google Shape;441;p46"/>
          <p:cNvSpPr txBox="1"/>
          <p:nvPr/>
        </p:nvSpPr>
        <p:spPr>
          <a:xfrm>
            <a:off x="480025" y="1853850"/>
            <a:ext cx="9120600" cy="12120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1500">
                <a:latin typeface="Consolas"/>
                <a:ea typeface="Consolas"/>
                <a:cs typeface="Consolas"/>
                <a:sym typeface="Consolas"/>
              </a:rPr>
              <a:t>SELECT 	c.customerNumber, c.contactFirstName,	checkNumber, amount, max(amount)</a:t>
            </a:r>
            <a:endParaRPr b="1" sz="1500">
              <a:latin typeface="Consolas"/>
              <a:ea typeface="Consolas"/>
              <a:cs typeface="Consolas"/>
              <a:sym typeface="Consolas"/>
            </a:endParaRPr>
          </a:p>
          <a:p>
            <a:pPr indent="0" lvl="0" marL="0" rtl="0" algn="l">
              <a:lnSpc>
                <a:spcPct val="115000"/>
              </a:lnSpc>
              <a:spcBef>
                <a:spcPts val="0"/>
              </a:spcBef>
              <a:spcAft>
                <a:spcPts val="0"/>
              </a:spcAft>
              <a:buNone/>
            </a:pPr>
            <a:r>
              <a:rPr b="1" lang="en-US" sz="1500">
                <a:latin typeface="Consolas"/>
                <a:ea typeface="Consolas"/>
                <a:cs typeface="Consolas"/>
                <a:sym typeface="Consolas"/>
              </a:rPr>
              <a:t>FROM	payments p INNER JOIN customers c</a:t>
            </a:r>
            <a:endParaRPr b="1" sz="1500">
              <a:latin typeface="Consolas"/>
              <a:ea typeface="Consolas"/>
              <a:cs typeface="Consolas"/>
              <a:sym typeface="Consolas"/>
            </a:endParaRPr>
          </a:p>
          <a:p>
            <a:pPr indent="0" lvl="0" marL="0" rtl="0" algn="l">
              <a:lnSpc>
                <a:spcPct val="115000"/>
              </a:lnSpc>
              <a:spcBef>
                <a:spcPts val="0"/>
              </a:spcBef>
              <a:spcAft>
                <a:spcPts val="0"/>
              </a:spcAft>
              <a:buNone/>
            </a:pPr>
            <a:r>
              <a:rPr b="1" lang="en-US" sz="1500">
                <a:latin typeface="Consolas"/>
                <a:ea typeface="Consolas"/>
                <a:cs typeface="Consolas"/>
                <a:sym typeface="Consolas"/>
              </a:rPr>
              <a:t>on p.customerNumber = c.customerNumber</a:t>
            </a:r>
            <a:endParaRPr b="1" sz="1500">
              <a:latin typeface="Consolas"/>
              <a:ea typeface="Consolas"/>
              <a:cs typeface="Consolas"/>
              <a:sym typeface="Consolas"/>
            </a:endParaRPr>
          </a:p>
          <a:p>
            <a:pPr indent="0" lvl="0" marL="0" rtl="0" algn="l">
              <a:lnSpc>
                <a:spcPct val="115000"/>
              </a:lnSpc>
              <a:spcBef>
                <a:spcPts val="0"/>
              </a:spcBef>
              <a:spcAft>
                <a:spcPts val="0"/>
              </a:spcAft>
              <a:buNone/>
            </a:pPr>
            <a:r>
              <a:rPr b="1" lang="en-US" sz="1500">
                <a:latin typeface="Consolas"/>
                <a:ea typeface="Consolas"/>
                <a:cs typeface="Consolas"/>
                <a:sym typeface="Consolas"/>
              </a:rPr>
              <a:t>WHERE amount = (SELECT max(amount) FROM payments);</a:t>
            </a:r>
            <a:endParaRPr b="1" sz="1500">
              <a:solidFill>
                <a:schemeClr val="dk1"/>
              </a:solidFill>
              <a:latin typeface="Consolas"/>
              <a:ea typeface="Consolas"/>
              <a:cs typeface="Consolas"/>
              <a:sym typeface="Consolas"/>
            </a:endParaRPr>
          </a:p>
        </p:txBody>
      </p:sp>
      <p:sp>
        <p:nvSpPr>
          <p:cNvPr id="442" name="Google Shape;442;p46"/>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
        <p:nvSpPr>
          <p:cNvPr id="443" name="Google Shape;443;p46"/>
          <p:cNvSpPr txBox="1"/>
          <p:nvPr>
            <p:ph idx="12" type="sldNum"/>
          </p:nvPr>
        </p:nvSpPr>
        <p:spPr>
          <a:xfrm>
            <a:off x="9376151" y="5166295"/>
            <a:ext cx="642900" cy="447300"/>
          </a:xfrm>
          <a:prstGeom prst="rect">
            <a:avLst/>
          </a:prstGeom>
          <a:noFill/>
          <a:ln>
            <a:noFill/>
          </a:ln>
        </p:spPr>
        <p:txBody>
          <a:bodyPr anchorCtr="0" anchor="b" bIns="37775" lIns="75600" spcFirstLastPara="1" rIns="75600" wrap="square" tIns="37775">
            <a:noAutofit/>
          </a:bodyPr>
          <a:lstStyle/>
          <a:p>
            <a:pPr indent="0" lvl="0" marL="0" marR="0" rtl="0" algn="ctr">
              <a:lnSpc>
                <a:spcPct val="100000"/>
              </a:lnSpc>
              <a:spcBef>
                <a:spcPts val="0"/>
              </a:spcBef>
              <a:spcAft>
                <a:spcPts val="0"/>
              </a:spcAft>
              <a:buClr>
                <a:srgbClr val="000000"/>
              </a:buClr>
              <a:buSzPts val="2300"/>
              <a:buFont typeface="Arial"/>
              <a:buNone/>
            </a:pPr>
            <a:fld id="{00000000-1234-1234-1234-123412341234}" type="slidenum">
              <a:rPr i="0" lang="en-US" sz="1300" u="none" cap="none" strike="noStrike">
                <a:solidFill>
                  <a:srgbClr val="222222"/>
                </a:solidFill>
              </a:rPr>
              <a:t>‹#›</a:t>
            </a:fld>
            <a:endParaRPr i="0" sz="1300" u="none" cap="none" strike="noStrike">
              <a:solidFill>
                <a:srgbClr val="22222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47"/>
          <p:cNvSpPr txBox="1"/>
          <p:nvPr>
            <p:ph type="title"/>
          </p:nvPr>
        </p:nvSpPr>
        <p:spPr>
          <a:xfrm>
            <a:off x="297450" y="805075"/>
            <a:ext cx="91206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a:t>Subqueries - HAVING Clause</a:t>
            </a:r>
            <a:endParaRPr/>
          </a:p>
        </p:txBody>
      </p:sp>
      <p:sp>
        <p:nvSpPr>
          <p:cNvPr id="449" name="Google Shape;449;p47"/>
          <p:cNvSpPr txBox="1"/>
          <p:nvPr>
            <p:ph idx="1" type="body"/>
          </p:nvPr>
        </p:nvSpPr>
        <p:spPr>
          <a:xfrm>
            <a:off x="480025" y="1333050"/>
            <a:ext cx="9120600" cy="1169400"/>
          </a:xfrm>
          <a:prstGeom prst="rect">
            <a:avLst/>
          </a:prstGeom>
        </p:spPr>
        <p:txBody>
          <a:bodyPr anchorCtr="0" anchor="t" bIns="75600" lIns="75600" spcFirstLastPara="1" rIns="75600" wrap="square" tIns="75600">
            <a:normAutofit fontScale="92500" lnSpcReduction="20000"/>
          </a:bodyPr>
          <a:lstStyle/>
          <a:p>
            <a:pPr indent="0" lvl="0" marL="0" rtl="0" algn="l">
              <a:lnSpc>
                <a:spcPct val="115000"/>
              </a:lnSpc>
              <a:spcBef>
                <a:spcPts val="0"/>
              </a:spcBef>
              <a:spcAft>
                <a:spcPts val="0"/>
              </a:spcAft>
              <a:buClr>
                <a:schemeClr val="dk1"/>
              </a:buClr>
              <a:buSzPct val="64398"/>
              <a:buFont typeface="Arial"/>
              <a:buNone/>
            </a:pPr>
            <a:r>
              <a:rPr lang="en-US" sz="1708">
                <a:solidFill>
                  <a:schemeClr val="accent2"/>
                </a:solidFill>
              </a:rPr>
              <a:t>You can use subqueries with the </a:t>
            </a:r>
            <a:r>
              <a:rPr b="1" lang="en-US" sz="1708">
                <a:solidFill>
                  <a:schemeClr val="accent2"/>
                </a:solidFill>
              </a:rPr>
              <a:t>HAVING clause</a:t>
            </a:r>
            <a:r>
              <a:rPr lang="en-US" sz="1708">
                <a:solidFill>
                  <a:schemeClr val="accent2"/>
                </a:solidFill>
              </a:rPr>
              <a:t> to filter out groups of records. Just as the </a:t>
            </a:r>
            <a:r>
              <a:rPr b="1" lang="en-US" sz="1708">
                <a:solidFill>
                  <a:schemeClr val="accent2"/>
                </a:solidFill>
              </a:rPr>
              <a:t>WHERE</a:t>
            </a:r>
            <a:r>
              <a:rPr lang="en-US" sz="1708">
                <a:solidFill>
                  <a:schemeClr val="accent2"/>
                </a:solidFill>
              </a:rPr>
              <a:t> clause is used to filter rows of records, the </a:t>
            </a:r>
            <a:r>
              <a:rPr b="1" lang="en-US" sz="1708">
                <a:solidFill>
                  <a:schemeClr val="accent2"/>
                </a:solidFill>
              </a:rPr>
              <a:t>HAVING</a:t>
            </a:r>
            <a:r>
              <a:rPr lang="en-US" sz="1708">
                <a:solidFill>
                  <a:schemeClr val="accent2"/>
                </a:solidFill>
              </a:rPr>
              <a:t> clause is used to filter </a:t>
            </a:r>
            <a:r>
              <a:rPr i="1" lang="en-US" sz="1708">
                <a:solidFill>
                  <a:schemeClr val="accent2"/>
                </a:solidFill>
              </a:rPr>
              <a:t>groups</a:t>
            </a:r>
            <a:r>
              <a:rPr lang="en-US" sz="1708">
                <a:solidFill>
                  <a:schemeClr val="accent2"/>
                </a:solidFill>
              </a:rPr>
              <a:t>.  Because of this, it becomes very useful in filtering on </a:t>
            </a:r>
            <a:r>
              <a:rPr b="1" lang="en-US" sz="1708">
                <a:solidFill>
                  <a:schemeClr val="accent2"/>
                </a:solidFill>
              </a:rPr>
              <a:t>aggregate </a:t>
            </a:r>
            <a:r>
              <a:rPr lang="en-US" sz="1708">
                <a:solidFill>
                  <a:schemeClr val="accent2"/>
                </a:solidFill>
              </a:rPr>
              <a:t>values such as averages, summations, and counts.</a:t>
            </a:r>
            <a:endParaRPr sz="1708">
              <a:solidFill>
                <a:schemeClr val="accent2"/>
              </a:solidFill>
            </a:endParaRPr>
          </a:p>
          <a:p>
            <a:pPr indent="0" lvl="0" marL="0" rtl="0" algn="l">
              <a:lnSpc>
                <a:spcPct val="115000"/>
              </a:lnSpc>
              <a:spcBef>
                <a:spcPts val="1000"/>
              </a:spcBef>
              <a:spcAft>
                <a:spcPts val="0"/>
              </a:spcAft>
              <a:buNone/>
            </a:pPr>
            <a:r>
              <a:rPr b="1" lang="en-US" sz="1508">
                <a:solidFill>
                  <a:schemeClr val="accent2"/>
                </a:solidFill>
              </a:rPr>
              <a:t>Syntax : Subquery in HAVING Clause</a:t>
            </a:r>
            <a:endParaRPr sz="1608">
              <a:solidFill>
                <a:schemeClr val="accent2"/>
              </a:solidFill>
            </a:endParaRPr>
          </a:p>
        </p:txBody>
      </p:sp>
      <p:sp>
        <p:nvSpPr>
          <p:cNvPr id="450" name="Google Shape;450;p47"/>
          <p:cNvSpPr txBox="1"/>
          <p:nvPr/>
        </p:nvSpPr>
        <p:spPr>
          <a:xfrm>
            <a:off x="902275" y="2729525"/>
            <a:ext cx="8276100" cy="22806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1000"/>
              </a:spcBef>
              <a:spcAft>
                <a:spcPts val="0"/>
              </a:spcAft>
              <a:buNone/>
            </a:pPr>
            <a:r>
              <a:rPr b="1" lang="en-US">
                <a:solidFill>
                  <a:srgbClr val="09507C"/>
                </a:solidFill>
                <a:latin typeface="Consolas"/>
                <a:ea typeface="Consolas"/>
                <a:cs typeface="Consolas"/>
                <a:sym typeface="Consolas"/>
              </a:rPr>
              <a:t>SELECT column_name(s)</a:t>
            </a:r>
            <a:endParaRPr b="1">
              <a:solidFill>
                <a:srgbClr val="09507C"/>
              </a:solidFill>
              <a:latin typeface="Consolas"/>
              <a:ea typeface="Consolas"/>
              <a:cs typeface="Consolas"/>
              <a:sym typeface="Consolas"/>
            </a:endParaRPr>
          </a:p>
          <a:p>
            <a:pPr indent="0" lvl="0" marL="0" rtl="0" algn="l">
              <a:lnSpc>
                <a:spcPct val="115000"/>
              </a:lnSpc>
              <a:spcBef>
                <a:spcPts val="1000"/>
              </a:spcBef>
              <a:spcAft>
                <a:spcPts val="0"/>
              </a:spcAft>
              <a:buNone/>
            </a:pPr>
            <a:r>
              <a:rPr b="1" lang="en-US">
                <a:solidFill>
                  <a:srgbClr val="09507C"/>
                </a:solidFill>
                <a:latin typeface="Consolas"/>
                <a:ea typeface="Consolas"/>
                <a:cs typeface="Consolas"/>
                <a:sym typeface="Consolas"/>
              </a:rPr>
              <a:t>   FROM table_name_1</a:t>
            </a:r>
            <a:endParaRPr b="1">
              <a:solidFill>
                <a:srgbClr val="09507C"/>
              </a:solidFill>
              <a:latin typeface="Consolas"/>
              <a:ea typeface="Consolas"/>
              <a:cs typeface="Consolas"/>
              <a:sym typeface="Consolas"/>
            </a:endParaRPr>
          </a:p>
          <a:p>
            <a:pPr indent="0" lvl="0" marL="0" rtl="0" algn="l">
              <a:lnSpc>
                <a:spcPct val="115000"/>
              </a:lnSpc>
              <a:spcBef>
                <a:spcPts val="1000"/>
              </a:spcBef>
              <a:spcAft>
                <a:spcPts val="0"/>
              </a:spcAft>
              <a:buNone/>
            </a:pPr>
            <a:r>
              <a:rPr b="1" lang="en-US">
                <a:solidFill>
                  <a:srgbClr val="09507C"/>
                </a:solidFill>
                <a:latin typeface="Consolas"/>
                <a:ea typeface="Consolas"/>
                <a:cs typeface="Consolas"/>
                <a:sym typeface="Consolas"/>
              </a:rPr>
              <a:t>   WHERE condition</a:t>
            </a:r>
            <a:endParaRPr b="1">
              <a:solidFill>
                <a:srgbClr val="09507C"/>
              </a:solidFill>
              <a:latin typeface="Consolas"/>
              <a:ea typeface="Consolas"/>
              <a:cs typeface="Consolas"/>
              <a:sym typeface="Consolas"/>
            </a:endParaRPr>
          </a:p>
          <a:p>
            <a:pPr indent="0" lvl="0" marL="0" rtl="0" algn="l">
              <a:lnSpc>
                <a:spcPct val="115000"/>
              </a:lnSpc>
              <a:spcBef>
                <a:spcPts val="1000"/>
              </a:spcBef>
              <a:spcAft>
                <a:spcPts val="0"/>
              </a:spcAft>
              <a:buNone/>
            </a:pPr>
            <a:r>
              <a:rPr b="1" lang="en-US">
                <a:solidFill>
                  <a:srgbClr val="09507C"/>
                </a:solidFill>
                <a:latin typeface="Consolas"/>
                <a:ea typeface="Consolas"/>
                <a:cs typeface="Consolas"/>
                <a:sym typeface="Consolas"/>
              </a:rPr>
              <a:t>   GROUP BY column_name(s)</a:t>
            </a:r>
            <a:endParaRPr b="1">
              <a:solidFill>
                <a:srgbClr val="09507C"/>
              </a:solidFill>
              <a:latin typeface="Consolas"/>
              <a:ea typeface="Consolas"/>
              <a:cs typeface="Consolas"/>
              <a:sym typeface="Consolas"/>
            </a:endParaRPr>
          </a:p>
          <a:p>
            <a:pPr indent="0" lvl="0" marL="0" rtl="0" algn="l">
              <a:lnSpc>
                <a:spcPct val="115000"/>
              </a:lnSpc>
              <a:spcBef>
                <a:spcPts val="1000"/>
              </a:spcBef>
              <a:spcAft>
                <a:spcPts val="0"/>
              </a:spcAft>
              <a:buNone/>
            </a:pPr>
            <a:r>
              <a:rPr lang="en-US">
                <a:solidFill>
                  <a:srgbClr val="09507C"/>
                </a:solidFill>
                <a:latin typeface="Consolas"/>
                <a:ea typeface="Consolas"/>
                <a:cs typeface="Consolas"/>
                <a:sym typeface="Consolas"/>
              </a:rPr>
              <a:t>  </a:t>
            </a:r>
            <a:r>
              <a:rPr b="1" lang="en-US">
                <a:solidFill>
                  <a:srgbClr val="741B47"/>
                </a:solidFill>
                <a:latin typeface="Consolas"/>
                <a:ea typeface="Consolas"/>
                <a:cs typeface="Consolas"/>
                <a:sym typeface="Consolas"/>
              </a:rPr>
              <a:t>HAVING </a:t>
            </a:r>
            <a:r>
              <a:rPr b="1" lang="en-US">
                <a:solidFill>
                  <a:srgbClr val="09507C"/>
                </a:solidFill>
                <a:latin typeface="Consolas"/>
                <a:ea typeface="Consolas"/>
                <a:cs typeface="Consolas"/>
                <a:sym typeface="Consolas"/>
              </a:rPr>
              <a:t>Aggregate_function(column_name)</a:t>
            </a:r>
            <a:r>
              <a:rPr lang="en-US">
                <a:solidFill>
                  <a:srgbClr val="09507C"/>
                </a:solidFill>
                <a:latin typeface="Consolas"/>
                <a:ea typeface="Consolas"/>
                <a:cs typeface="Consolas"/>
                <a:sym typeface="Consolas"/>
              </a:rPr>
              <a:t> </a:t>
            </a:r>
            <a:r>
              <a:rPr b="1" lang="en-US">
                <a:solidFill>
                  <a:srgbClr val="CE181E"/>
                </a:solidFill>
                <a:latin typeface="Consolas"/>
                <a:ea typeface="Consolas"/>
                <a:cs typeface="Consolas"/>
                <a:sym typeface="Consolas"/>
              </a:rPr>
              <a:t>expression_operator{  =,&lt;,&gt;  }</a:t>
            </a:r>
            <a:endParaRPr b="1">
              <a:solidFill>
                <a:srgbClr val="CE181E"/>
              </a:solidFill>
              <a:latin typeface="Consolas"/>
              <a:ea typeface="Consolas"/>
              <a:cs typeface="Consolas"/>
              <a:sym typeface="Consolas"/>
            </a:endParaRPr>
          </a:p>
          <a:p>
            <a:pPr indent="0" lvl="0" marL="0" rtl="0" algn="l">
              <a:lnSpc>
                <a:spcPct val="115000"/>
              </a:lnSpc>
              <a:spcBef>
                <a:spcPts val="1000"/>
              </a:spcBef>
              <a:spcAft>
                <a:spcPts val="0"/>
              </a:spcAft>
              <a:buNone/>
            </a:pPr>
            <a:r>
              <a:rPr lang="en-US">
                <a:solidFill>
                  <a:srgbClr val="09507C"/>
                </a:solidFill>
                <a:latin typeface="Consolas"/>
                <a:ea typeface="Consolas"/>
                <a:cs typeface="Consolas"/>
                <a:sym typeface="Consolas"/>
              </a:rPr>
              <a:t>              </a:t>
            </a:r>
            <a:r>
              <a:rPr b="1" i="1" lang="en-US">
                <a:solidFill>
                  <a:srgbClr val="38761D"/>
                </a:solidFill>
                <a:latin typeface="Consolas"/>
                <a:ea typeface="Consolas"/>
                <a:cs typeface="Consolas"/>
                <a:sym typeface="Consolas"/>
              </a:rPr>
              <a:t> (SELECT </a:t>
            </a:r>
            <a:r>
              <a:rPr b="1" i="1" lang="en-US">
                <a:solidFill>
                  <a:srgbClr val="38761D"/>
                </a:solidFill>
                <a:latin typeface="Consolas"/>
                <a:ea typeface="Consolas"/>
                <a:cs typeface="Consolas"/>
                <a:sym typeface="Consolas"/>
              </a:rPr>
              <a:t>c</a:t>
            </a:r>
            <a:r>
              <a:rPr b="1" i="1" lang="en-US">
                <a:solidFill>
                  <a:srgbClr val="38761D"/>
                </a:solidFill>
                <a:latin typeface="Consolas"/>
                <a:ea typeface="Consolas"/>
                <a:cs typeface="Consolas"/>
                <a:sym typeface="Consolas"/>
              </a:rPr>
              <a:t>olumn_name(s) from table_name_2);</a:t>
            </a:r>
            <a:endParaRPr b="1" i="1">
              <a:solidFill>
                <a:srgbClr val="38761D"/>
              </a:solidFill>
              <a:latin typeface="Consolas"/>
              <a:ea typeface="Consolas"/>
              <a:cs typeface="Consolas"/>
              <a:sym typeface="Consolas"/>
            </a:endParaRPr>
          </a:p>
        </p:txBody>
      </p:sp>
      <p:sp>
        <p:nvSpPr>
          <p:cNvPr id="451" name="Google Shape;451;p47"/>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
        <p:nvSpPr>
          <p:cNvPr id="452" name="Google Shape;452;p47"/>
          <p:cNvSpPr txBox="1"/>
          <p:nvPr>
            <p:ph idx="12" type="sldNum"/>
          </p:nvPr>
        </p:nvSpPr>
        <p:spPr>
          <a:xfrm>
            <a:off x="9376151" y="5166295"/>
            <a:ext cx="642900" cy="447300"/>
          </a:xfrm>
          <a:prstGeom prst="rect">
            <a:avLst/>
          </a:prstGeom>
          <a:noFill/>
          <a:ln>
            <a:noFill/>
          </a:ln>
        </p:spPr>
        <p:txBody>
          <a:bodyPr anchorCtr="0" anchor="b" bIns="37775" lIns="75600" spcFirstLastPara="1" rIns="75600" wrap="square" tIns="37775">
            <a:noAutofit/>
          </a:bodyPr>
          <a:lstStyle/>
          <a:p>
            <a:pPr indent="0" lvl="0" marL="0" marR="0" rtl="0" algn="ctr">
              <a:lnSpc>
                <a:spcPct val="100000"/>
              </a:lnSpc>
              <a:spcBef>
                <a:spcPts val="0"/>
              </a:spcBef>
              <a:spcAft>
                <a:spcPts val="0"/>
              </a:spcAft>
              <a:buClr>
                <a:srgbClr val="000000"/>
              </a:buClr>
              <a:buSzPts val="2300"/>
              <a:buFont typeface="Arial"/>
              <a:buNone/>
            </a:pPr>
            <a:fld id="{00000000-1234-1234-1234-123412341234}" type="slidenum">
              <a:rPr i="0" lang="en-US" sz="1300" u="none" cap="none" strike="noStrike">
                <a:solidFill>
                  <a:srgbClr val="222222"/>
                </a:solidFill>
              </a:rPr>
              <a:t>‹#›</a:t>
            </a:fld>
            <a:endParaRPr i="0" sz="1300" u="none" cap="none" strike="noStrike">
              <a:solidFill>
                <a:srgbClr val="22222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48"/>
          <p:cNvSpPr txBox="1"/>
          <p:nvPr>
            <p:ph type="title"/>
          </p:nvPr>
        </p:nvSpPr>
        <p:spPr>
          <a:xfrm>
            <a:off x="344675" y="709550"/>
            <a:ext cx="90906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sz="2600"/>
              <a:t>Example 1: </a:t>
            </a:r>
            <a:r>
              <a:rPr lang="en-US" sz="2600"/>
              <a:t>Subqueries - HAVING Clause</a:t>
            </a:r>
            <a:endParaRPr sz="2600"/>
          </a:p>
        </p:txBody>
      </p:sp>
      <p:sp>
        <p:nvSpPr>
          <p:cNvPr id="458" name="Google Shape;458;p48"/>
          <p:cNvSpPr txBox="1"/>
          <p:nvPr>
            <p:ph idx="1" type="body"/>
          </p:nvPr>
        </p:nvSpPr>
        <p:spPr>
          <a:xfrm>
            <a:off x="599025" y="1269200"/>
            <a:ext cx="9025200" cy="1497900"/>
          </a:xfrm>
          <a:prstGeom prst="rect">
            <a:avLst/>
          </a:prstGeom>
        </p:spPr>
        <p:txBody>
          <a:bodyPr anchorCtr="0" anchor="t" bIns="75600" lIns="75600" spcFirstLastPara="1" rIns="75600" wrap="square" tIns="75600">
            <a:noAutofit/>
          </a:bodyPr>
          <a:lstStyle/>
          <a:p>
            <a:pPr indent="-323850" lvl="0" marL="457200" rtl="0" algn="l">
              <a:lnSpc>
                <a:spcPct val="115000"/>
              </a:lnSpc>
              <a:spcBef>
                <a:spcPts val="0"/>
              </a:spcBef>
              <a:spcAft>
                <a:spcPts val="0"/>
              </a:spcAft>
              <a:buSzPts val="1500"/>
              <a:buChar char="❏"/>
            </a:pPr>
            <a:r>
              <a:rPr lang="en-US">
                <a:solidFill>
                  <a:schemeClr val="accent2"/>
                </a:solidFill>
              </a:rPr>
              <a:t>I</a:t>
            </a:r>
            <a:r>
              <a:rPr lang="en-US">
                <a:solidFill>
                  <a:schemeClr val="accent2"/>
                </a:solidFill>
              </a:rPr>
              <a:t>t is possible to compare the </a:t>
            </a:r>
            <a:r>
              <a:rPr b="1" lang="en-US">
                <a:solidFill>
                  <a:schemeClr val="accent2"/>
                </a:solidFill>
              </a:rPr>
              <a:t>average of a group to the overall average</a:t>
            </a:r>
            <a:r>
              <a:rPr lang="en-US">
                <a:solidFill>
                  <a:schemeClr val="accent2"/>
                </a:solidFill>
              </a:rPr>
              <a:t>. We have always been able to use the average of the group in the </a:t>
            </a:r>
            <a:r>
              <a:rPr b="1" lang="en-US">
                <a:solidFill>
                  <a:schemeClr val="accent2"/>
                </a:solidFill>
              </a:rPr>
              <a:t>HAVING </a:t>
            </a:r>
            <a:r>
              <a:rPr lang="en-US">
                <a:solidFill>
                  <a:schemeClr val="accent2"/>
                </a:solidFill>
              </a:rPr>
              <a:t>clause, but we had no way to compute the overall average. Now, using subqueries, this is possible.</a:t>
            </a:r>
            <a:endParaRPr>
              <a:solidFill>
                <a:schemeClr val="accent2"/>
              </a:solidFill>
            </a:endParaRPr>
          </a:p>
          <a:p>
            <a:pPr indent="-323850" lvl="0" marL="457200" rtl="0" algn="l">
              <a:lnSpc>
                <a:spcPct val="115000"/>
              </a:lnSpc>
              <a:spcBef>
                <a:spcPts val="1000"/>
              </a:spcBef>
              <a:spcAft>
                <a:spcPts val="0"/>
              </a:spcAft>
              <a:buSzPts val="1500"/>
              <a:buChar char="❏"/>
            </a:pPr>
            <a:r>
              <a:rPr lang="en-US">
                <a:solidFill>
                  <a:schemeClr val="accent2"/>
                </a:solidFill>
              </a:rPr>
              <a:t>In the below example, we are selecting </a:t>
            </a:r>
            <a:r>
              <a:rPr i="1" lang="en-US">
                <a:solidFill>
                  <a:schemeClr val="accent2"/>
                </a:solidFill>
              </a:rPr>
              <a:t>employees who have remaining vacation hours greater than the overall average for all employees.</a:t>
            </a:r>
            <a:endParaRPr i="1">
              <a:solidFill>
                <a:schemeClr val="accent2"/>
              </a:solidFill>
            </a:endParaRPr>
          </a:p>
        </p:txBody>
      </p:sp>
      <p:sp>
        <p:nvSpPr>
          <p:cNvPr id="459" name="Google Shape;459;p48"/>
          <p:cNvSpPr txBox="1"/>
          <p:nvPr/>
        </p:nvSpPr>
        <p:spPr>
          <a:xfrm>
            <a:off x="632275" y="3827375"/>
            <a:ext cx="8915700" cy="147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500">
                <a:solidFill>
                  <a:schemeClr val="accent2"/>
                </a:solidFill>
              </a:rPr>
              <a:t>The above query is executed as:</a:t>
            </a:r>
            <a:endParaRPr sz="1500">
              <a:solidFill>
                <a:schemeClr val="accent2"/>
              </a:solidFill>
            </a:endParaRPr>
          </a:p>
          <a:p>
            <a:pPr indent="-317500" lvl="0" marL="457200" rtl="0" algn="l">
              <a:lnSpc>
                <a:spcPct val="115000"/>
              </a:lnSpc>
              <a:spcBef>
                <a:spcPts val="0"/>
              </a:spcBef>
              <a:spcAft>
                <a:spcPts val="0"/>
              </a:spcAft>
              <a:buClr>
                <a:srgbClr val="E48312"/>
              </a:buClr>
              <a:buSzPts val="1400"/>
              <a:buChar char="●"/>
            </a:pPr>
            <a:r>
              <a:rPr lang="en-US" sz="1500">
                <a:solidFill>
                  <a:schemeClr val="accent2"/>
                </a:solidFill>
              </a:rPr>
              <a:t>The subquery computes the remaining average vacation hours for all employees.</a:t>
            </a:r>
            <a:endParaRPr sz="1500">
              <a:solidFill>
                <a:schemeClr val="accent2"/>
              </a:solidFill>
            </a:endParaRPr>
          </a:p>
          <a:p>
            <a:pPr indent="-317500" lvl="0" marL="457200" rtl="0" algn="l">
              <a:lnSpc>
                <a:spcPct val="115000"/>
              </a:lnSpc>
              <a:spcBef>
                <a:spcPts val="0"/>
              </a:spcBef>
              <a:spcAft>
                <a:spcPts val="0"/>
              </a:spcAft>
              <a:buClr>
                <a:srgbClr val="E48312"/>
              </a:buClr>
              <a:buSzPts val="1400"/>
              <a:buChar char="●"/>
            </a:pPr>
            <a:r>
              <a:rPr lang="en-US" sz="1500">
                <a:solidFill>
                  <a:schemeClr val="accent2"/>
                </a:solidFill>
              </a:rPr>
              <a:t>The outer-query groups the records by </a:t>
            </a:r>
            <a:r>
              <a:rPr b="1" lang="en-US" sz="1500">
                <a:solidFill>
                  <a:schemeClr val="accent2"/>
                </a:solidFill>
              </a:rPr>
              <a:t>employee_id </a:t>
            </a:r>
            <a:r>
              <a:rPr lang="en-US" sz="1500">
                <a:solidFill>
                  <a:schemeClr val="accent2"/>
                </a:solidFill>
              </a:rPr>
              <a:t>and computes the average vacation hours. </a:t>
            </a:r>
            <a:endParaRPr sz="1500">
              <a:solidFill>
                <a:schemeClr val="accent2"/>
              </a:solidFill>
            </a:endParaRPr>
          </a:p>
          <a:p>
            <a:pPr indent="-317500" lvl="0" marL="457200" rtl="0" algn="l">
              <a:lnSpc>
                <a:spcPct val="115000"/>
              </a:lnSpc>
              <a:spcBef>
                <a:spcPts val="0"/>
              </a:spcBef>
              <a:spcAft>
                <a:spcPts val="0"/>
              </a:spcAft>
              <a:buClr>
                <a:srgbClr val="E48312"/>
              </a:buClr>
              <a:buSzPts val="1400"/>
              <a:buChar char="●"/>
            </a:pPr>
            <a:r>
              <a:rPr lang="en-US" sz="1500">
                <a:solidFill>
                  <a:schemeClr val="accent2"/>
                </a:solidFill>
              </a:rPr>
              <a:t>The outer-query only keeps those groups whose average vacation hours are greater than the overall average.</a:t>
            </a:r>
            <a:endParaRPr sz="1500">
              <a:solidFill>
                <a:schemeClr val="accent2"/>
              </a:solidFill>
            </a:endParaRPr>
          </a:p>
        </p:txBody>
      </p:sp>
      <p:sp>
        <p:nvSpPr>
          <p:cNvPr id="460" name="Google Shape;460;p48"/>
          <p:cNvSpPr txBox="1"/>
          <p:nvPr/>
        </p:nvSpPr>
        <p:spPr>
          <a:xfrm>
            <a:off x="1633701" y="2849038"/>
            <a:ext cx="7508400" cy="8964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200"/>
              </a:spcBef>
              <a:spcAft>
                <a:spcPts val="0"/>
              </a:spcAft>
              <a:buClr>
                <a:schemeClr val="dk1"/>
              </a:buClr>
              <a:buSzPts val="1100"/>
              <a:buFont typeface="Arial"/>
              <a:buNone/>
            </a:pPr>
            <a:r>
              <a:rPr lang="en-US" sz="1300">
                <a:solidFill>
                  <a:srgbClr val="09507C"/>
                </a:solidFill>
                <a:latin typeface="Consolas"/>
                <a:ea typeface="Consolas"/>
                <a:cs typeface="Consolas"/>
                <a:sym typeface="Consolas"/>
              </a:rPr>
              <a:t>SELECT   firstName,   AVG(VacationHours) AS AverageVacationHours</a:t>
            </a:r>
            <a:endParaRPr sz="1300">
              <a:solidFill>
                <a:srgbClr val="09507C"/>
              </a:solidFill>
              <a:latin typeface="Consolas"/>
              <a:ea typeface="Consolas"/>
              <a:cs typeface="Consolas"/>
              <a:sym typeface="Consolas"/>
            </a:endParaRPr>
          </a:p>
          <a:p>
            <a:pPr indent="0" lvl="0" marL="0" rtl="0" algn="l">
              <a:lnSpc>
                <a:spcPct val="115000"/>
              </a:lnSpc>
              <a:spcBef>
                <a:spcPts val="200"/>
              </a:spcBef>
              <a:spcAft>
                <a:spcPts val="0"/>
              </a:spcAft>
              <a:buClr>
                <a:schemeClr val="dk1"/>
              </a:buClr>
              <a:buSzPts val="1100"/>
              <a:buFont typeface="Arial"/>
              <a:buNone/>
            </a:pPr>
            <a:r>
              <a:rPr lang="en-US" sz="1300">
                <a:solidFill>
                  <a:srgbClr val="09507C"/>
                </a:solidFill>
                <a:latin typeface="Consolas"/>
                <a:ea typeface="Consolas"/>
                <a:cs typeface="Consolas"/>
                <a:sym typeface="Consolas"/>
              </a:rPr>
              <a:t>FROM employees GROUP BY employeeNumber</a:t>
            </a:r>
            <a:endParaRPr sz="1300">
              <a:solidFill>
                <a:srgbClr val="09507C"/>
              </a:solidFill>
              <a:latin typeface="Consolas"/>
              <a:ea typeface="Consolas"/>
              <a:cs typeface="Consolas"/>
              <a:sym typeface="Consolas"/>
            </a:endParaRPr>
          </a:p>
          <a:p>
            <a:pPr indent="0" lvl="0" marL="0" rtl="0" algn="l">
              <a:lnSpc>
                <a:spcPct val="115000"/>
              </a:lnSpc>
              <a:spcBef>
                <a:spcPts val="200"/>
              </a:spcBef>
              <a:spcAft>
                <a:spcPts val="0"/>
              </a:spcAft>
              <a:buNone/>
            </a:pPr>
            <a:r>
              <a:rPr lang="en-US" sz="1300">
                <a:solidFill>
                  <a:srgbClr val="09507C"/>
                </a:solidFill>
                <a:latin typeface="Consolas"/>
                <a:ea typeface="Consolas"/>
                <a:cs typeface="Consolas"/>
                <a:sym typeface="Consolas"/>
              </a:rPr>
              <a:t>HAVING   AVG(VacationHours)  &gt;  (SELECT AVG(VacationHours)   FROM   employees);</a:t>
            </a:r>
            <a:endParaRPr sz="1300">
              <a:solidFill>
                <a:srgbClr val="09507C"/>
              </a:solidFill>
              <a:latin typeface="Consolas"/>
              <a:ea typeface="Consolas"/>
              <a:cs typeface="Consolas"/>
              <a:sym typeface="Consolas"/>
            </a:endParaRPr>
          </a:p>
        </p:txBody>
      </p:sp>
      <p:sp>
        <p:nvSpPr>
          <p:cNvPr id="461" name="Google Shape;461;p48"/>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
        <p:nvSpPr>
          <p:cNvPr id="462" name="Google Shape;462;p48"/>
          <p:cNvSpPr txBox="1"/>
          <p:nvPr>
            <p:ph idx="12" type="sldNum"/>
          </p:nvPr>
        </p:nvSpPr>
        <p:spPr>
          <a:xfrm>
            <a:off x="9376151" y="5166295"/>
            <a:ext cx="642900" cy="447300"/>
          </a:xfrm>
          <a:prstGeom prst="rect">
            <a:avLst/>
          </a:prstGeom>
          <a:noFill/>
          <a:ln>
            <a:noFill/>
          </a:ln>
        </p:spPr>
        <p:txBody>
          <a:bodyPr anchorCtr="0" anchor="b" bIns="37775" lIns="75600" spcFirstLastPara="1" rIns="75600" wrap="square" tIns="37775">
            <a:noAutofit/>
          </a:bodyPr>
          <a:lstStyle/>
          <a:p>
            <a:pPr indent="0" lvl="0" marL="0" marR="0" rtl="0" algn="ctr">
              <a:lnSpc>
                <a:spcPct val="100000"/>
              </a:lnSpc>
              <a:spcBef>
                <a:spcPts val="0"/>
              </a:spcBef>
              <a:spcAft>
                <a:spcPts val="0"/>
              </a:spcAft>
              <a:buClr>
                <a:srgbClr val="000000"/>
              </a:buClr>
              <a:buSzPts val="2300"/>
              <a:buFont typeface="Arial"/>
              <a:buNone/>
            </a:pPr>
            <a:fld id="{00000000-1234-1234-1234-123412341234}" type="slidenum">
              <a:rPr i="0" lang="en-US" sz="1300" u="none" cap="none" strike="noStrike">
                <a:solidFill>
                  <a:srgbClr val="222222"/>
                </a:solidFill>
              </a:rPr>
              <a:t>‹#›</a:t>
            </a:fld>
            <a:endParaRPr i="0" sz="1300" u="none" cap="none" strike="noStrike">
              <a:solidFill>
                <a:srgbClr val="22222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49"/>
          <p:cNvSpPr txBox="1"/>
          <p:nvPr>
            <p:ph type="title"/>
          </p:nvPr>
        </p:nvSpPr>
        <p:spPr>
          <a:xfrm>
            <a:off x="469649" y="80507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sz="2600"/>
              <a:t>Example 2: Subqueries - HAVING Clause</a:t>
            </a:r>
            <a:endParaRPr sz="2600"/>
          </a:p>
        </p:txBody>
      </p:sp>
      <p:sp>
        <p:nvSpPr>
          <p:cNvPr id="468" name="Google Shape;468;p49"/>
          <p:cNvSpPr txBox="1"/>
          <p:nvPr>
            <p:ph idx="1" type="body"/>
          </p:nvPr>
        </p:nvSpPr>
        <p:spPr>
          <a:xfrm>
            <a:off x="480000" y="2343000"/>
            <a:ext cx="9120600" cy="1086000"/>
          </a:xfrm>
          <a:prstGeom prst="rect">
            <a:avLst/>
          </a:prstGeom>
          <a:ln cap="flat" cmpd="sng" w="9525">
            <a:solidFill>
              <a:srgbClr val="000000"/>
            </a:solidFill>
            <a:prstDash val="dash"/>
            <a:round/>
            <a:headEnd len="sm" w="sm" type="none"/>
            <a:tailEnd len="sm" w="sm" type="none"/>
          </a:ln>
        </p:spPr>
        <p:txBody>
          <a:bodyPr anchorCtr="0" anchor="t" bIns="75600" lIns="75600" spcFirstLastPara="1" rIns="75600" wrap="square" tIns="75600">
            <a:normAutofit fontScale="85000" lnSpcReduction="20000"/>
          </a:bodyPr>
          <a:lstStyle/>
          <a:p>
            <a:pPr indent="0" lvl="0" marL="0" rtl="0" algn="l">
              <a:spcBef>
                <a:spcPts val="800"/>
              </a:spcBef>
              <a:spcAft>
                <a:spcPts val="0"/>
              </a:spcAft>
              <a:buNone/>
            </a:pPr>
            <a:r>
              <a:rPr lang="en-US" sz="1500">
                <a:latin typeface="Consolas"/>
                <a:ea typeface="Consolas"/>
                <a:cs typeface="Consolas"/>
                <a:sym typeface="Consolas"/>
              </a:rPr>
              <a:t>SELECT pp.customerNumber, pp.checkNumber, pp.amount, c.customerName, AVG(pp.amount) </a:t>
            </a:r>
            <a:endParaRPr sz="1500">
              <a:latin typeface="Consolas"/>
              <a:ea typeface="Consolas"/>
              <a:cs typeface="Consolas"/>
              <a:sym typeface="Consolas"/>
            </a:endParaRPr>
          </a:p>
          <a:p>
            <a:pPr indent="0" lvl="0" marL="0" rtl="0" algn="l">
              <a:spcBef>
                <a:spcPts val="800"/>
              </a:spcBef>
              <a:spcAft>
                <a:spcPts val="0"/>
              </a:spcAft>
              <a:buClr>
                <a:schemeClr val="dk1"/>
              </a:buClr>
              <a:buSzPct val="73333"/>
              <a:buFont typeface="Arial"/>
              <a:buNone/>
            </a:pPr>
            <a:r>
              <a:rPr lang="en-US" sz="1500">
                <a:latin typeface="Consolas"/>
                <a:ea typeface="Consolas"/>
                <a:cs typeface="Consolas"/>
                <a:sym typeface="Consolas"/>
              </a:rPr>
              <a:t>FROM payments pp  INNER JOIN customers c USING (customerNumber)</a:t>
            </a:r>
            <a:endParaRPr sz="1500">
              <a:latin typeface="Consolas"/>
              <a:ea typeface="Consolas"/>
              <a:cs typeface="Consolas"/>
              <a:sym typeface="Consolas"/>
            </a:endParaRPr>
          </a:p>
          <a:p>
            <a:pPr indent="0" lvl="0" marL="0" rtl="0" algn="l">
              <a:spcBef>
                <a:spcPts val="800"/>
              </a:spcBef>
              <a:spcAft>
                <a:spcPts val="0"/>
              </a:spcAft>
              <a:buNone/>
            </a:pPr>
            <a:r>
              <a:rPr lang="en-US" sz="1500">
                <a:latin typeface="Consolas"/>
                <a:ea typeface="Consolas"/>
                <a:cs typeface="Consolas"/>
                <a:sym typeface="Consolas"/>
              </a:rPr>
              <a:t>GROUP BY  pp.customerNumber </a:t>
            </a:r>
            <a:endParaRPr sz="1500">
              <a:latin typeface="Consolas"/>
              <a:ea typeface="Consolas"/>
              <a:cs typeface="Consolas"/>
              <a:sym typeface="Consolas"/>
            </a:endParaRPr>
          </a:p>
          <a:p>
            <a:pPr indent="0" lvl="0" marL="0" rtl="0" algn="l">
              <a:spcBef>
                <a:spcPts val="800"/>
              </a:spcBef>
              <a:spcAft>
                <a:spcPts val="0"/>
              </a:spcAft>
              <a:buClr>
                <a:schemeClr val="dk1"/>
              </a:buClr>
              <a:buSzPct val="73333"/>
              <a:buFont typeface="Arial"/>
              <a:buNone/>
            </a:pPr>
            <a:r>
              <a:rPr lang="en-US" sz="1500">
                <a:latin typeface="Consolas"/>
                <a:ea typeface="Consolas"/>
                <a:cs typeface="Consolas"/>
                <a:sym typeface="Consolas"/>
              </a:rPr>
              <a:t>HAVING AVG(pp.amount)  &gt; ( SELECT avg(p.amount) AS avgamount FROM payments p)</a:t>
            </a:r>
            <a:r>
              <a:rPr lang="en-US" sz="1500">
                <a:latin typeface="Consolas"/>
                <a:ea typeface="Consolas"/>
                <a:cs typeface="Consolas"/>
                <a:sym typeface="Consolas"/>
              </a:rPr>
              <a:t>;</a:t>
            </a:r>
            <a:endParaRPr/>
          </a:p>
        </p:txBody>
      </p:sp>
      <p:sp>
        <p:nvSpPr>
          <p:cNvPr id="469" name="Google Shape;469;p49"/>
          <p:cNvSpPr txBox="1"/>
          <p:nvPr/>
        </p:nvSpPr>
        <p:spPr>
          <a:xfrm>
            <a:off x="472675" y="1473825"/>
            <a:ext cx="91206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t>The below query will f</a:t>
            </a:r>
            <a:r>
              <a:rPr lang="en-US" sz="1600"/>
              <a:t>ind </a:t>
            </a:r>
            <a:r>
              <a:rPr lang="en-US" sz="1600"/>
              <a:t>customer</a:t>
            </a:r>
            <a:r>
              <a:rPr lang="en-US" sz="1600"/>
              <a:t> name, customer number, check number, and who made a payment </a:t>
            </a:r>
            <a:r>
              <a:rPr b="1" i="1" lang="en-US" sz="1600">
                <a:solidFill>
                  <a:srgbClr val="09507C"/>
                </a:solidFill>
              </a:rPr>
              <a:t>greater than the overall average payment.</a:t>
            </a:r>
            <a:endParaRPr b="1" sz="1600"/>
          </a:p>
        </p:txBody>
      </p:sp>
      <p:sp>
        <p:nvSpPr>
          <p:cNvPr id="470" name="Google Shape;470;p49"/>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
        <p:nvSpPr>
          <p:cNvPr id="471" name="Google Shape;471;p49"/>
          <p:cNvSpPr txBox="1"/>
          <p:nvPr>
            <p:ph idx="12" type="sldNum"/>
          </p:nvPr>
        </p:nvSpPr>
        <p:spPr>
          <a:xfrm>
            <a:off x="9376151" y="5166295"/>
            <a:ext cx="642900" cy="447300"/>
          </a:xfrm>
          <a:prstGeom prst="rect">
            <a:avLst/>
          </a:prstGeom>
          <a:noFill/>
          <a:ln>
            <a:noFill/>
          </a:ln>
        </p:spPr>
        <p:txBody>
          <a:bodyPr anchorCtr="0" anchor="b" bIns="37775" lIns="75600" spcFirstLastPara="1" rIns="75600" wrap="square" tIns="37775">
            <a:noAutofit/>
          </a:bodyPr>
          <a:lstStyle/>
          <a:p>
            <a:pPr indent="0" lvl="0" marL="0" marR="0" rtl="0" algn="ctr">
              <a:lnSpc>
                <a:spcPct val="100000"/>
              </a:lnSpc>
              <a:spcBef>
                <a:spcPts val="0"/>
              </a:spcBef>
              <a:spcAft>
                <a:spcPts val="0"/>
              </a:spcAft>
              <a:buClr>
                <a:srgbClr val="000000"/>
              </a:buClr>
              <a:buSzPts val="2300"/>
              <a:buFont typeface="Arial"/>
              <a:buNone/>
            </a:pPr>
            <a:fld id="{00000000-1234-1234-1234-123412341234}" type="slidenum">
              <a:rPr i="0" lang="en-US" sz="1300" u="none" cap="none" strike="noStrike">
                <a:solidFill>
                  <a:srgbClr val="222222"/>
                </a:solidFill>
              </a:rPr>
              <a:t>‹#›</a:t>
            </a:fld>
            <a:endParaRPr i="0" sz="1300" u="none" cap="none" strike="noStrike">
              <a:solidFill>
                <a:srgbClr val="22222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50"/>
          <p:cNvSpPr txBox="1"/>
          <p:nvPr>
            <p:ph type="title"/>
          </p:nvPr>
        </p:nvSpPr>
        <p:spPr>
          <a:xfrm>
            <a:off x="469649" y="80507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sz="2600"/>
              <a:t>Subqueries - FROM Clause</a:t>
            </a:r>
            <a:endParaRPr sz="2600"/>
          </a:p>
        </p:txBody>
      </p:sp>
      <p:sp>
        <p:nvSpPr>
          <p:cNvPr id="477" name="Google Shape;477;p50"/>
          <p:cNvSpPr txBox="1"/>
          <p:nvPr>
            <p:ph idx="1" type="body"/>
          </p:nvPr>
        </p:nvSpPr>
        <p:spPr>
          <a:xfrm>
            <a:off x="554825" y="1386875"/>
            <a:ext cx="9137400" cy="1697400"/>
          </a:xfrm>
          <a:prstGeom prst="rect">
            <a:avLst/>
          </a:prstGeom>
          <a:ln>
            <a:noFill/>
          </a:ln>
        </p:spPr>
        <p:txBody>
          <a:bodyPr anchorCtr="0" anchor="t" bIns="75600" lIns="75600" spcFirstLastPara="1" rIns="75600" wrap="square" tIns="75600">
            <a:normAutofit/>
          </a:bodyPr>
          <a:lstStyle/>
          <a:p>
            <a:pPr indent="0" lvl="0" marL="0" rtl="0" algn="l">
              <a:lnSpc>
                <a:spcPct val="100000"/>
              </a:lnSpc>
              <a:spcBef>
                <a:spcPts val="0"/>
              </a:spcBef>
              <a:spcAft>
                <a:spcPts val="0"/>
              </a:spcAft>
              <a:buNone/>
            </a:pPr>
            <a:r>
              <a:rPr lang="en-US" sz="1700">
                <a:solidFill>
                  <a:schemeClr val="accent2"/>
                </a:solidFill>
              </a:rPr>
              <a:t>Like all subqueries, those used in the </a:t>
            </a:r>
            <a:r>
              <a:rPr b="1" lang="en-US" sz="1700">
                <a:solidFill>
                  <a:srgbClr val="E48312"/>
                </a:solidFill>
              </a:rPr>
              <a:t>FROM</a:t>
            </a:r>
            <a:r>
              <a:rPr lang="en-US" sz="1700">
                <a:solidFill>
                  <a:srgbClr val="E48312"/>
                </a:solidFill>
              </a:rPr>
              <a:t> </a:t>
            </a:r>
            <a:r>
              <a:rPr lang="en-US" sz="1700">
                <a:solidFill>
                  <a:schemeClr val="accent2"/>
                </a:solidFill>
              </a:rPr>
              <a:t>clause to create a derived table are enclosed by parenthesis.</a:t>
            </a:r>
            <a:endParaRPr sz="1700">
              <a:solidFill>
                <a:schemeClr val="accent2"/>
              </a:solidFill>
            </a:endParaRPr>
          </a:p>
          <a:p>
            <a:pPr indent="0" lvl="0" marL="0" rtl="0" algn="l">
              <a:lnSpc>
                <a:spcPct val="100000"/>
              </a:lnSpc>
              <a:spcBef>
                <a:spcPts val="1000"/>
              </a:spcBef>
              <a:spcAft>
                <a:spcPts val="1000"/>
              </a:spcAft>
              <a:buNone/>
            </a:pPr>
            <a:r>
              <a:rPr lang="en-US" sz="1700">
                <a:solidFill>
                  <a:schemeClr val="accent2"/>
                </a:solidFill>
              </a:rPr>
              <a:t>A table </a:t>
            </a:r>
            <a:r>
              <a:rPr b="1" i="1" lang="en-US" sz="1700">
                <a:solidFill>
                  <a:srgbClr val="B45F06"/>
                </a:solidFill>
              </a:rPr>
              <a:t>alias</a:t>
            </a:r>
            <a:r>
              <a:rPr lang="en-US" sz="1700">
                <a:solidFill>
                  <a:srgbClr val="09507C"/>
                </a:solidFill>
              </a:rPr>
              <a:t> </a:t>
            </a:r>
            <a:r>
              <a:rPr lang="en-US" sz="1700">
                <a:solidFill>
                  <a:schemeClr val="accent2"/>
                </a:solidFill>
              </a:rPr>
              <a:t>is used to select specific fields out of the subquery, and is mandatory because all tables in the </a:t>
            </a:r>
            <a:r>
              <a:rPr b="1" lang="en-US" sz="1700">
                <a:solidFill>
                  <a:schemeClr val="accent2"/>
                </a:solidFill>
              </a:rPr>
              <a:t>FROM</a:t>
            </a:r>
            <a:r>
              <a:rPr lang="en-US" sz="1700">
                <a:solidFill>
                  <a:schemeClr val="accent2"/>
                </a:solidFill>
              </a:rPr>
              <a:t> clause must have a name in order to reference its results.</a:t>
            </a:r>
            <a:endParaRPr sz="1700">
              <a:solidFill>
                <a:schemeClr val="accent2"/>
              </a:solidFill>
            </a:endParaRPr>
          </a:p>
        </p:txBody>
      </p:sp>
      <p:sp>
        <p:nvSpPr>
          <p:cNvPr id="478" name="Google Shape;478;p50"/>
          <p:cNvSpPr txBox="1"/>
          <p:nvPr/>
        </p:nvSpPr>
        <p:spPr>
          <a:xfrm>
            <a:off x="1925550" y="3337225"/>
            <a:ext cx="6229500" cy="4617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50800" marR="50800" rtl="0" algn="l">
              <a:lnSpc>
                <a:spcPct val="115000"/>
              </a:lnSpc>
              <a:spcBef>
                <a:spcPts val="0"/>
              </a:spcBef>
              <a:spcAft>
                <a:spcPts val="0"/>
              </a:spcAft>
              <a:buNone/>
            </a:pPr>
            <a:r>
              <a:rPr b="1" lang="en-US" sz="1700">
                <a:solidFill>
                  <a:srgbClr val="333333"/>
                </a:solidFill>
                <a:highlight>
                  <a:srgbClr val="F8F8F8"/>
                </a:highlight>
                <a:latin typeface="Consolas"/>
                <a:ea typeface="Consolas"/>
                <a:cs typeface="Consolas"/>
                <a:sym typeface="Consolas"/>
              </a:rPr>
              <a:t>SELECT</a:t>
            </a:r>
            <a:r>
              <a:rPr lang="en-US" sz="1700">
                <a:solidFill>
                  <a:srgbClr val="333333"/>
                </a:solidFill>
                <a:highlight>
                  <a:srgbClr val="F8F8F8"/>
                </a:highlight>
                <a:latin typeface="Consolas"/>
                <a:ea typeface="Consolas"/>
                <a:cs typeface="Consolas"/>
                <a:sym typeface="Consolas"/>
              </a:rPr>
              <a:t> * </a:t>
            </a:r>
            <a:r>
              <a:rPr lang="en-US" sz="1700">
                <a:solidFill>
                  <a:srgbClr val="333333"/>
                </a:solidFill>
                <a:highlight>
                  <a:srgbClr val="F8F8F8"/>
                </a:highlight>
                <a:latin typeface="Consolas"/>
                <a:ea typeface="Consolas"/>
                <a:cs typeface="Consolas"/>
                <a:sym typeface="Consolas"/>
              </a:rPr>
              <a:t> </a:t>
            </a:r>
            <a:r>
              <a:rPr b="1" lang="en-US" sz="1700">
                <a:solidFill>
                  <a:srgbClr val="333333"/>
                </a:solidFill>
                <a:highlight>
                  <a:srgbClr val="F8F8F8"/>
                </a:highlight>
                <a:latin typeface="Consolas"/>
                <a:ea typeface="Consolas"/>
                <a:cs typeface="Consolas"/>
                <a:sym typeface="Consolas"/>
              </a:rPr>
              <a:t>FROM</a:t>
            </a:r>
            <a:r>
              <a:rPr lang="en-US" sz="1700">
                <a:solidFill>
                  <a:srgbClr val="333333"/>
                </a:solidFill>
                <a:highlight>
                  <a:srgbClr val="F8F8F8"/>
                </a:highlight>
                <a:latin typeface="Consolas"/>
                <a:ea typeface="Consolas"/>
                <a:cs typeface="Consolas"/>
                <a:sym typeface="Consolas"/>
              </a:rPr>
              <a:t> </a:t>
            </a:r>
            <a:r>
              <a:rPr lang="en-US" sz="1700">
                <a:solidFill>
                  <a:srgbClr val="333333"/>
                </a:solidFill>
                <a:highlight>
                  <a:srgbClr val="F8F8F8"/>
                </a:highlight>
                <a:latin typeface="Consolas"/>
                <a:ea typeface="Consolas"/>
                <a:cs typeface="Consolas"/>
                <a:sym typeface="Consolas"/>
              </a:rPr>
              <a:t>(subquery) </a:t>
            </a:r>
            <a:r>
              <a:rPr b="1" lang="en-US" sz="1700">
                <a:solidFill>
                  <a:srgbClr val="333333"/>
                </a:solidFill>
                <a:highlight>
                  <a:srgbClr val="F8F8F8"/>
                </a:highlight>
                <a:latin typeface="Consolas"/>
                <a:ea typeface="Consolas"/>
                <a:cs typeface="Consolas"/>
                <a:sym typeface="Consolas"/>
              </a:rPr>
              <a:t>AS</a:t>
            </a:r>
            <a:r>
              <a:rPr lang="en-US" sz="1700">
                <a:solidFill>
                  <a:srgbClr val="333333"/>
                </a:solidFill>
                <a:highlight>
                  <a:srgbClr val="F8F8F8"/>
                </a:highlight>
                <a:latin typeface="Consolas"/>
                <a:ea typeface="Consolas"/>
                <a:cs typeface="Consolas"/>
                <a:sym typeface="Consolas"/>
              </a:rPr>
              <a:t>  </a:t>
            </a:r>
            <a:r>
              <a:rPr b="1" i="1" lang="en-US" sz="1800">
                <a:solidFill>
                  <a:srgbClr val="B45F06"/>
                </a:solidFill>
                <a:latin typeface="Century Gothic"/>
                <a:ea typeface="Century Gothic"/>
                <a:cs typeface="Century Gothic"/>
                <a:sym typeface="Century Gothic"/>
              </a:rPr>
              <a:t>table_name_alias</a:t>
            </a:r>
            <a:endParaRPr sz="1700">
              <a:solidFill>
                <a:srgbClr val="333333"/>
              </a:solidFill>
              <a:highlight>
                <a:srgbClr val="F8F8F8"/>
              </a:highlight>
              <a:latin typeface="Consolas"/>
              <a:ea typeface="Consolas"/>
              <a:cs typeface="Consolas"/>
              <a:sym typeface="Consolas"/>
            </a:endParaRPr>
          </a:p>
        </p:txBody>
      </p:sp>
      <p:sp>
        <p:nvSpPr>
          <p:cNvPr id="479" name="Google Shape;479;p50"/>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
        <p:nvSpPr>
          <p:cNvPr id="480" name="Google Shape;480;p50"/>
          <p:cNvSpPr txBox="1"/>
          <p:nvPr/>
        </p:nvSpPr>
        <p:spPr>
          <a:xfrm>
            <a:off x="865950" y="3297700"/>
            <a:ext cx="17496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latin typeface="Century Gothic"/>
                <a:ea typeface="Century Gothic"/>
                <a:cs typeface="Century Gothic"/>
                <a:sym typeface="Century Gothic"/>
              </a:rPr>
              <a:t>Syntax:</a:t>
            </a:r>
            <a:endParaRPr sz="1600">
              <a:latin typeface="Century Gothic"/>
              <a:ea typeface="Century Gothic"/>
              <a:cs typeface="Century Gothic"/>
              <a:sym typeface="Century Gothic"/>
            </a:endParaRPr>
          </a:p>
        </p:txBody>
      </p:sp>
      <p:sp>
        <p:nvSpPr>
          <p:cNvPr id="481" name="Google Shape;481;p50"/>
          <p:cNvSpPr txBox="1"/>
          <p:nvPr/>
        </p:nvSpPr>
        <p:spPr>
          <a:xfrm>
            <a:off x="1558375" y="5181000"/>
            <a:ext cx="1338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solidFill>
                  <a:schemeClr val="dk1"/>
                </a:solidFill>
              </a:rPr>
              <a:t>continue…</a:t>
            </a:r>
            <a:endParaRPr/>
          </a:p>
        </p:txBody>
      </p:sp>
      <p:sp>
        <p:nvSpPr>
          <p:cNvPr id="482" name="Google Shape;482;p50"/>
          <p:cNvSpPr txBox="1"/>
          <p:nvPr>
            <p:ph idx="12" type="sldNum"/>
          </p:nvPr>
        </p:nvSpPr>
        <p:spPr>
          <a:xfrm>
            <a:off x="9376151" y="5166295"/>
            <a:ext cx="642900" cy="447300"/>
          </a:xfrm>
          <a:prstGeom prst="rect">
            <a:avLst/>
          </a:prstGeom>
          <a:noFill/>
          <a:ln>
            <a:noFill/>
          </a:ln>
        </p:spPr>
        <p:txBody>
          <a:bodyPr anchorCtr="0" anchor="b" bIns="37775" lIns="75600" spcFirstLastPara="1" rIns="75600" wrap="square" tIns="37775">
            <a:noAutofit/>
          </a:bodyPr>
          <a:lstStyle/>
          <a:p>
            <a:pPr indent="0" lvl="0" marL="0" marR="0" rtl="0" algn="ctr">
              <a:lnSpc>
                <a:spcPct val="100000"/>
              </a:lnSpc>
              <a:spcBef>
                <a:spcPts val="0"/>
              </a:spcBef>
              <a:spcAft>
                <a:spcPts val="0"/>
              </a:spcAft>
              <a:buClr>
                <a:srgbClr val="000000"/>
              </a:buClr>
              <a:buSzPts val="2300"/>
              <a:buFont typeface="Arial"/>
              <a:buNone/>
            </a:pPr>
            <a:fld id="{00000000-1234-1234-1234-123412341234}" type="slidenum">
              <a:rPr i="0" lang="en-US" sz="1300" u="none" cap="none" strike="noStrike">
                <a:solidFill>
                  <a:srgbClr val="222222"/>
                </a:solidFill>
              </a:rPr>
              <a:t>‹#›</a:t>
            </a:fld>
            <a:endParaRPr i="0" sz="1300" u="none" cap="none" strike="noStrike">
              <a:solidFill>
                <a:srgbClr val="22222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51"/>
          <p:cNvSpPr txBox="1"/>
          <p:nvPr>
            <p:ph type="title"/>
          </p:nvPr>
        </p:nvSpPr>
        <p:spPr>
          <a:xfrm>
            <a:off x="469649" y="80507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sz="2600"/>
              <a:t>Subqueries - FROM Clause </a:t>
            </a:r>
            <a:r>
              <a:rPr b="0" lang="en-US" sz="2400"/>
              <a:t>(continued)</a:t>
            </a:r>
            <a:endParaRPr b="0" sz="2400"/>
          </a:p>
        </p:txBody>
      </p:sp>
      <p:sp>
        <p:nvSpPr>
          <p:cNvPr id="488" name="Google Shape;488;p51"/>
          <p:cNvSpPr txBox="1"/>
          <p:nvPr>
            <p:ph idx="1" type="body"/>
          </p:nvPr>
        </p:nvSpPr>
        <p:spPr>
          <a:xfrm>
            <a:off x="577525" y="1422848"/>
            <a:ext cx="9025200" cy="1612200"/>
          </a:xfrm>
          <a:prstGeom prst="rect">
            <a:avLst/>
          </a:prstGeom>
        </p:spPr>
        <p:txBody>
          <a:bodyPr anchorCtr="0" anchor="t" bIns="75600" lIns="75600" spcFirstLastPara="1" rIns="75600" wrap="square" tIns="75600">
            <a:noAutofit/>
          </a:bodyPr>
          <a:lstStyle/>
          <a:p>
            <a:pPr indent="0" lvl="0" marL="0" rtl="0" algn="l">
              <a:lnSpc>
                <a:spcPct val="105000"/>
              </a:lnSpc>
              <a:spcBef>
                <a:spcPts val="0"/>
              </a:spcBef>
              <a:spcAft>
                <a:spcPts val="0"/>
              </a:spcAft>
              <a:buClr>
                <a:schemeClr val="dk1"/>
              </a:buClr>
              <a:buSzPts val="1100"/>
              <a:buFont typeface="Arial"/>
              <a:buNone/>
            </a:pPr>
            <a:r>
              <a:rPr lang="en-US" sz="1700">
                <a:solidFill>
                  <a:schemeClr val="accent2"/>
                </a:solidFill>
              </a:rPr>
              <a:t>Subqueries with the </a:t>
            </a:r>
            <a:r>
              <a:rPr b="1" lang="en-US" sz="1700">
                <a:solidFill>
                  <a:srgbClr val="E48312"/>
                </a:solidFill>
              </a:rPr>
              <a:t>FROM</a:t>
            </a:r>
            <a:r>
              <a:rPr lang="en-US" sz="1700">
                <a:solidFill>
                  <a:srgbClr val="FF9900"/>
                </a:solidFill>
              </a:rPr>
              <a:t> </a:t>
            </a:r>
            <a:r>
              <a:rPr lang="en-US" sz="1700">
                <a:solidFill>
                  <a:schemeClr val="accent2"/>
                </a:solidFill>
              </a:rPr>
              <a:t>Clause are used to specify the source from which data has to be fetched. In the first case, the result of the subquery (inner query) will act as the source. In the second case, data will be fetched from table_name_1.</a:t>
            </a:r>
            <a:endParaRPr sz="1700">
              <a:solidFill>
                <a:schemeClr val="accent2"/>
              </a:solidFill>
            </a:endParaRPr>
          </a:p>
          <a:p>
            <a:pPr indent="0" lvl="0" marL="0" rtl="0" algn="l">
              <a:lnSpc>
                <a:spcPct val="105000"/>
              </a:lnSpc>
              <a:spcBef>
                <a:spcPts val="0"/>
              </a:spcBef>
              <a:spcAft>
                <a:spcPts val="0"/>
              </a:spcAft>
              <a:buNone/>
            </a:pPr>
            <a:r>
              <a:t/>
            </a:r>
            <a:endParaRPr sz="2464">
              <a:solidFill>
                <a:srgbClr val="FF9900"/>
              </a:solidFill>
              <a:latin typeface="Noto Sans Symbols"/>
              <a:ea typeface="Noto Sans Symbols"/>
              <a:cs typeface="Noto Sans Symbols"/>
              <a:sym typeface="Noto Sans Symbols"/>
            </a:endParaRPr>
          </a:p>
          <a:p>
            <a:pPr indent="0" lvl="0" marL="0" rtl="0" algn="l">
              <a:lnSpc>
                <a:spcPct val="105000"/>
              </a:lnSpc>
              <a:spcBef>
                <a:spcPts val="0"/>
              </a:spcBef>
              <a:spcAft>
                <a:spcPts val="0"/>
              </a:spcAft>
              <a:buNone/>
            </a:pPr>
            <a:r>
              <a:rPr b="1" lang="en-US" sz="1664">
                <a:solidFill>
                  <a:srgbClr val="09507C"/>
                </a:solidFill>
                <a:latin typeface="Century Gothic"/>
                <a:ea typeface="Century Gothic"/>
                <a:cs typeface="Century Gothic"/>
                <a:sym typeface="Century Gothic"/>
              </a:rPr>
              <a:t>Syntax – Subquery in From Clause:</a:t>
            </a:r>
            <a:endParaRPr sz="1100"/>
          </a:p>
        </p:txBody>
      </p:sp>
      <p:pic>
        <p:nvPicPr>
          <p:cNvPr id="489" name="Google Shape;489;p51"/>
          <p:cNvPicPr preferRelativeResize="0"/>
          <p:nvPr/>
        </p:nvPicPr>
        <p:blipFill rotWithShape="1">
          <a:blip r:embed="rId3">
            <a:alphaModFix/>
          </a:blip>
          <a:srcRect b="0" l="0" r="4979" t="0"/>
          <a:stretch/>
        </p:blipFill>
        <p:spPr>
          <a:xfrm>
            <a:off x="573050" y="3169525"/>
            <a:ext cx="5166676" cy="1924950"/>
          </a:xfrm>
          <a:prstGeom prst="rect">
            <a:avLst/>
          </a:prstGeom>
          <a:noFill/>
          <a:ln cap="flat" cmpd="sng" w="9525">
            <a:solidFill>
              <a:schemeClr val="dk2"/>
            </a:solidFill>
            <a:prstDash val="solid"/>
            <a:round/>
            <a:headEnd len="sm" w="sm" type="none"/>
            <a:tailEnd len="sm" w="sm" type="none"/>
          </a:ln>
        </p:spPr>
      </p:pic>
      <p:sp>
        <p:nvSpPr>
          <p:cNvPr id="490" name="Google Shape;490;p51"/>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
        <p:nvSpPr>
          <p:cNvPr id="491" name="Google Shape;491;p51"/>
          <p:cNvSpPr txBox="1"/>
          <p:nvPr/>
        </p:nvSpPr>
        <p:spPr>
          <a:xfrm>
            <a:off x="5958550" y="3169525"/>
            <a:ext cx="3553200" cy="19239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1000"/>
              </a:spcAft>
              <a:buNone/>
            </a:pPr>
            <a:r>
              <a:rPr lang="en-US" sz="1600">
                <a:solidFill>
                  <a:schemeClr val="accent2"/>
                </a:solidFill>
              </a:rPr>
              <a:t>When subqueries are used in the </a:t>
            </a:r>
            <a:r>
              <a:rPr b="1" lang="en-US" sz="1700">
                <a:solidFill>
                  <a:srgbClr val="E48312"/>
                </a:solidFill>
              </a:rPr>
              <a:t>FROM</a:t>
            </a:r>
            <a:r>
              <a:rPr lang="en-US" sz="1700">
                <a:solidFill>
                  <a:srgbClr val="FF9900"/>
                </a:solidFill>
              </a:rPr>
              <a:t> </a:t>
            </a:r>
            <a:r>
              <a:rPr lang="en-US" sz="1600">
                <a:solidFill>
                  <a:schemeClr val="accent2"/>
                </a:solidFill>
              </a:rPr>
              <a:t>clause, they act as a table that you can use to select columns and join to other tables. Because of this, some people argue that they really are not subqueries, but </a:t>
            </a:r>
            <a:r>
              <a:rPr b="1" i="1" lang="en-US" sz="1600">
                <a:solidFill>
                  <a:schemeClr val="accent2"/>
                </a:solidFill>
              </a:rPr>
              <a:t>derived tables.</a:t>
            </a:r>
            <a:endParaRPr b="1" i="1" sz="1500">
              <a:solidFill>
                <a:schemeClr val="accent2"/>
              </a:solidFill>
            </a:endParaRPr>
          </a:p>
        </p:txBody>
      </p:sp>
      <p:sp>
        <p:nvSpPr>
          <p:cNvPr id="492" name="Google Shape;492;p51"/>
          <p:cNvSpPr txBox="1"/>
          <p:nvPr>
            <p:ph idx="12" type="sldNum"/>
          </p:nvPr>
        </p:nvSpPr>
        <p:spPr>
          <a:xfrm>
            <a:off x="9376151" y="5166295"/>
            <a:ext cx="642900" cy="447300"/>
          </a:xfrm>
          <a:prstGeom prst="rect">
            <a:avLst/>
          </a:prstGeom>
          <a:noFill/>
          <a:ln>
            <a:noFill/>
          </a:ln>
        </p:spPr>
        <p:txBody>
          <a:bodyPr anchorCtr="0" anchor="b" bIns="37775" lIns="75600" spcFirstLastPara="1" rIns="75600" wrap="square" tIns="37775">
            <a:noAutofit/>
          </a:bodyPr>
          <a:lstStyle/>
          <a:p>
            <a:pPr indent="0" lvl="0" marL="0" marR="0" rtl="0" algn="ctr">
              <a:lnSpc>
                <a:spcPct val="100000"/>
              </a:lnSpc>
              <a:spcBef>
                <a:spcPts val="0"/>
              </a:spcBef>
              <a:spcAft>
                <a:spcPts val="0"/>
              </a:spcAft>
              <a:buClr>
                <a:srgbClr val="000000"/>
              </a:buClr>
              <a:buSzPts val="2300"/>
              <a:buFont typeface="Arial"/>
              <a:buNone/>
            </a:pPr>
            <a:fld id="{00000000-1234-1234-1234-123412341234}" type="slidenum">
              <a:rPr i="0" lang="en-US" sz="1300" u="none" cap="none" strike="noStrike">
                <a:solidFill>
                  <a:srgbClr val="222222"/>
                </a:solidFill>
              </a:rPr>
              <a:t>‹#›</a:t>
            </a:fld>
            <a:endParaRPr i="0" sz="1300" u="none" cap="none" strike="noStrike">
              <a:solidFill>
                <a:srgbClr val="22222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52"/>
          <p:cNvSpPr txBox="1"/>
          <p:nvPr>
            <p:ph type="title"/>
          </p:nvPr>
        </p:nvSpPr>
        <p:spPr>
          <a:xfrm>
            <a:off x="469649" y="80507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a:t>Example 1: </a:t>
            </a:r>
            <a:r>
              <a:rPr lang="en-US"/>
              <a:t>Subqueries - FROM Clause</a:t>
            </a:r>
            <a:endParaRPr/>
          </a:p>
        </p:txBody>
      </p:sp>
      <p:sp>
        <p:nvSpPr>
          <p:cNvPr id="498" name="Google Shape;498;p52"/>
          <p:cNvSpPr txBox="1"/>
          <p:nvPr>
            <p:ph idx="1" type="body"/>
          </p:nvPr>
        </p:nvSpPr>
        <p:spPr>
          <a:xfrm>
            <a:off x="577536" y="1422847"/>
            <a:ext cx="9025200" cy="3743400"/>
          </a:xfrm>
          <a:prstGeom prst="rect">
            <a:avLst/>
          </a:prstGeom>
        </p:spPr>
        <p:txBody>
          <a:bodyPr anchorCtr="0" anchor="t" bIns="75600" lIns="75600" spcFirstLastPara="1" rIns="75600" wrap="square" tIns="75600">
            <a:normAutofit/>
          </a:bodyPr>
          <a:lstStyle/>
          <a:p>
            <a:pPr indent="0" lvl="0" marL="0" rtl="0" algn="l">
              <a:spcBef>
                <a:spcPts val="800"/>
              </a:spcBef>
              <a:spcAft>
                <a:spcPts val="0"/>
              </a:spcAft>
              <a:buNone/>
            </a:pPr>
            <a:r>
              <a:rPr lang="en-US" sz="1700">
                <a:solidFill>
                  <a:schemeClr val="accent2"/>
                </a:solidFill>
              </a:rPr>
              <a:t>The following subquery finds the </a:t>
            </a:r>
            <a:r>
              <a:rPr b="1" lang="en-US" sz="1700">
                <a:solidFill>
                  <a:schemeClr val="accent2"/>
                </a:solidFill>
              </a:rPr>
              <a:t>maximum, minimum,</a:t>
            </a:r>
            <a:r>
              <a:rPr lang="en-US" sz="1700">
                <a:solidFill>
                  <a:schemeClr val="accent2"/>
                </a:solidFill>
              </a:rPr>
              <a:t> and </a:t>
            </a:r>
            <a:r>
              <a:rPr b="1" lang="en-US" sz="1700">
                <a:solidFill>
                  <a:schemeClr val="accent2"/>
                </a:solidFill>
              </a:rPr>
              <a:t>average</a:t>
            </a:r>
            <a:r>
              <a:rPr lang="en-US" sz="1700">
                <a:solidFill>
                  <a:schemeClr val="accent2"/>
                </a:solidFill>
              </a:rPr>
              <a:t> number of items in the sale orders:</a:t>
            </a:r>
            <a:endParaRPr sz="1700">
              <a:solidFill>
                <a:schemeClr val="accent2"/>
              </a:solidFill>
            </a:endParaRPr>
          </a:p>
        </p:txBody>
      </p:sp>
      <p:sp>
        <p:nvSpPr>
          <p:cNvPr id="499" name="Google Shape;499;p52"/>
          <p:cNvSpPr txBox="1"/>
          <p:nvPr/>
        </p:nvSpPr>
        <p:spPr>
          <a:xfrm>
            <a:off x="1521950" y="2256050"/>
            <a:ext cx="6576300" cy="7851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n-US" sz="1300">
                <a:solidFill>
                  <a:srgbClr val="09507C"/>
                </a:solidFill>
                <a:latin typeface="Consolas"/>
                <a:ea typeface="Consolas"/>
                <a:cs typeface="Consolas"/>
                <a:sym typeface="Consolas"/>
              </a:rPr>
              <a:t>SELECT MAX(items), MIN(items),	(AVG(items))</a:t>
            </a:r>
            <a:endParaRPr b="1" sz="1300">
              <a:solidFill>
                <a:srgbClr val="09507C"/>
              </a:solidFill>
              <a:latin typeface="Consolas"/>
              <a:ea typeface="Consolas"/>
              <a:cs typeface="Consolas"/>
              <a:sym typeface="Consolas"/>
            </a:endParaRPr>
          </a:p>
          <a:p>
            <a:pPr indent="0" lvl="0" marL="368300" rtl="0" algn="l">
              <a:lnSpc>
                <a:spcPct val="100000"/>
              </a:lnSpc>
              <a:spcBef>
                <a:spcPts val="0"/>
              </a:spcBef>
              <a:spcAft>
                <a:spcPts val="0"/>
              </a:spcAft>
              <a:buNone/>
            </a:pPr>
            <a:r>
              <a:rPr b="1" lang="en-US" sz="1300">
                <a:solidFill>
                  <a:srgbClr val="09507C"/>
                </a:solidFill>
                <a:latin typeface="Consolas"/>
                <a:ea typeface="Consolas"/>
                <a:cs typeface="Consolas"/>
                <a:sym typeface="Consolas"/>
              </a:rPr>
              <a:t>FROM 	(</a:t>
            </a:r>
            <a:r>
              <a:rPr b="1" lang="en-US" sz="1300">
                <a:solidFill>
                  <a:srgbClr val="09507C"/>
                </a:solidFill>
                <a:highlight>
                  <a:srgbClr val="D9EAD3"/>
                </a:highlight>
                <a:latin typeface="Consolas"/>
                <a:ea typeface="Consolas"/>
                <a:cs typeface="Consolas"/>
                <a:sym typeface="Consolas"/>
              </a:rPr>
              <a:t>SELECT     orderNumber, COUNT(orderNumber) AS items </a:t>
            </a:r>
            <a:endParaRPr b="1" sz="1300">
              <a:solidFill>
                <a:srgbClr val="09507C"/>
              </a:solidFill>
              <a:highlight>
                <a:srgbClr val="D9EAD3"/>
              </a:highlight>
              <a:latin typeface="Consolas"/>
              <a:ea typeface="Consolas"/>
              <a:cs typeface="Consolas"/>
              <a:sym typeface="Consolas"/>
            </a:endParaRPr>
          </a:p>
          <a:p>
            <a:pPr indent="0" lvl="0" marL="368300" rtl="0" algn="l">
              <a:lnSpc>
                <a:spcPct val="100000"/>
              </a:lnSpc>
              <a:spcBef>
                <a:spcPts val="0"/>
              </a:spcBef>
              <a:spcAft>
                <a:spcPts val="0"/>
              </a:spcAft>
              <a:buNone/>
            </a:pPr>
            <a:r>
              <a:rPr b="1" lang="en-US" sz="1300">
                <a:solidFill>
                  <a:srgbClr val="09507C"/>
                </a:solidFill>
                <a:highlight>
                  <a:srgbClr val="D9EAD3"/>
                </a:highlight>
                <a:latin typeface="Consolas"/>
                <a:ea typeface="Consolas"/>
                <a:cs typeface="Consolas"/>
                <a:sym typeface="Consolas"/>
              </a:rPr>
              <a:t>        FROM orderdetails GROUP BY orderNumber</a:t>
            </a:r>
            <a:r>
              <a:rPr b="1" lang="en-US" sz="1300">
                <a:solidFill>
                  <a:srgbClr val="09507C"/>
                </a:solidFill>
                <a:latin typeface="Consolas"/>
                <a:ea typeface="Consolas"/>
                <a:cs typeface="Consolas"/>
                <a:sym typeface="Consolas"/>
              </a:rPr>
              <a:t>)  AS lineitems;</a:t>
            </a:r>
            <a:endParaRPr sz="2700">
              <a:solidFill>
                <a:schemeClr val="dk1"/>
              </a:solidFill>
              <a:latin typeface="Consolas"/>
              <a:ea typeface="Consolas"/>
              <a:cs typeface="Consolas"/>
              <a:sym typeface="Consolas"/>
            </a:endParaRPr>
          </a:p>
        </p:txBody>
      </p:sp>
      <p:pic>
        <p:nvPicPr>
          <p:cNvPr id="500" name="Google Shape;500;p52"/>
          <p:cNvPicPr preferRelativeResize="0"/>
          <p:nvPr/>
        </p:nvPicPr>
        <p:blipFill rotWithShape="1">
          <a:blip r:embed="rId3">
            <a:alphaModFix/>
          </a:blip>
          <a:srcRect b="52841" l="13563" r="73384" t="40370"/>
          <a:stretch/>
        </p:blipFill>
        <p:spPr>
          <a:xfrm>
            <a:off x="1541975" y="3267750"/>
            <a:ext cx="3292675" cy="963249"/>
          </a:xfrm>
          <a:prstGeom prst="rect">
            <a:avLst/>
          </a:prstGeom>
          <a:noFill/>
          <a:ln cap="flat" cmpd="sng" w="9525">
            <a:solidFill>
              <a:schemeClr val="dk2"/>
            </a:solidFill>
            <a:prstDash val="solid"/>
            <a:round/>
            <a:headEnd len="sm" w="sm" type="none"/>
            <a:tailEnd len="sm" w="sm" type="none"/>
          </a:ln>
        </p:spPr>
      </p:pic>
      <p:sp>
        <p:nvSpPr>
          <p:cNvPr id="501" name="Google Shape;501;p52"/>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
        <p:nvSpPr>
          <p:cNvPr id="502" name="Google Shape;502;p52"/>
          <p:cNvSpPr txBox="1"/>
          <p:nvPr/>
        </p:nvSpPr>
        <p:spPr>
          <a:xfrm>
            <a:off x="644250" y="3375025"/>
            <a:ext cx="838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latin typeface="Century Gothic"/>
                <a:ea typeface="Century Gothic"/>
                <a:cs typeface="Century Gothic"/>
                <a:sym typeface="Century Gothic"/>
              </a:rPr>
              <a:t>Result:</a:t>
            </a:r>
            <a:endParaRPr sz="1600">
              <a:latin typeface="Century Gothic"/>
              <a:ea typeface="Century Gothic"/>
              <a:cs typeface="Century Gothic"/>
              <a:sym typeface="Century Gothic"/>
            </a:endParaRPr>
          </a:p>
        </p:txBody>
      </p:sp>
      <p:sp>
        <p:nvSpPr>
          <p:cNvPr id="503" name="Google Shape;503;p52"/>
          <p:cNvSpPr txBox="1"/>
          <p:nvPr>
            <p:ph idx="12" type="sldNum"/>
          </p:nvPr>
        </p:nvSpPr>
        <p:spPr>
          <a:xfrm>
            <a:off x="9376151" y="5166295"/>
            <a:ext cx="642900" cy="447300"/>
          </a:xfrm>
          <a:prstGeom prst="rect">
            <a:avLst/>
          </a:prstGeom>
          <a:noFill/>
          <a:ln>
            <a:noFill/>
          </a:ln>
        </p:spPr>
        <p:txBody>
          <a:bodyPr anchorCtr="0" anchor="b" bIns="37775" lIns="75600" spcFirstLastPara="1" rIns="75600" wrap="square" tIns="37775">
            <a:noAutofit/>
          </a:bodyPr>
          <a:lstStyle/>
          <a:p>
            <a:pPr indent="0" lvl="0" marL="0" marR="0" rtl="0" algn="ctr">
              <a:lnSpc>
                <a:spcPct val="100000"/>
              </a:lnSpc>
              <a:spcBef>
                <a:spcPts val="0"/>
              </a:spcBef>
              <a:spcAft>
                <a:spcPts val="0"/>
              </a:spcAft>
              <a:buClr>
                <a:srgbClr val="000000"/>
              </a:buClr>
              <a:buSzPts val="2300"/>
              <a:buFont typeface="Arial"/>
              <a:buNone/>
            </a:pPr>
            <a:fld id="{00000000-1234-1234-1234-123412341234}" type="slidenum">
              <a:rPr i="0" lang="en-US" sz="1300" u="none" cap="none" strike="noStrike">
                <a:solidFill>
                  <a:srgbClr val="222222"/>
                </a:solidFill>
              </a:rPr>
              <a:t>‹#›</a:t>
            </a:fld>
            <a:endParaRPr i="0" sz="1300" u="none" cap="none" strike="noStrike">
              <a:solidFill>
                <a:srgbClr val="22222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5"/>
          <p:cNvSpPr txBox="1"/>
          <p:nvPr>
            <p:ph idx="4294967295" type="title"/>
          </p:nvPr>
        </p:nvSpPr>
        <p:spPr>
          <a:xfrm>
            <a:off x="504225" y="2124625"/>
            <a:ext cx="3746700" cy="1888500"/>
          </a:xfrm>
          <a:prstGeom prst="rect">
            <a:avLst/>
          </a:prstGeom>
        </p:spPr>
        <p:txBody>
          <a:bodyPr anchorCtr="0" anchor="ctr" bIns="100800" lIns="100800" spcFirstLastPara="1" rIns="100800" wrap="square" tIns="100800">
            <a:noAutofit/>
          </a:bodyPr>
          <a:lstStyle/>
          <a:p>
            <a:pPr indent="-254000" lvl="0" marL="381000" rtl="0" algn="ctr">
              <a:spcBef>
                <a:spcPts val="0"/>
              </a:spcBef>
              <a:spcAft>
                <a:spcPts val="0"/>
              </a:spcAft>
              <a:buClr>
                <a:schemeClr val="lt1"/>
              </a:buClr>
              <a:buSzPts val="3200"/>
              <a:buChar char=""/>
            </a:pPr>
            <a:r>
              <a:rPr lang="en-US" sz="3200">
                <a:solidFill>
                  <a:schemeClr val="lt1"/>
                </a:solidFill>
              </a:rPr>
              <a:t>Section 1</a:t>
            </a:r>
            <a:endParaRPr sz="3200">
              <a:solidFill>
                <a:schemeClr val="lt1"/>
              </a:solidFill>
            </a:endParaRPr>
          </a:p>
          <a:p>
            <a:pPr indent="-152400" lvl="0" marL="381000" rtl="0" algn="ctr">
              <a:spcBef>
                <a:spcPts val="0"/>
              </a:spcBef>
              <a:spcAft>
                <a:spcPts val="0"/>
              </a:spcAft>
              <a:buClr>
                <a:schemeClr val="lt1"/>
              </a:buClr>
              <a:buSzPts val="1600"/>
              <a:buChar char=""/>
            </a:pPr>
            <a:r>
              <a:rPr lang="en-US" sz="1600">
                <a:solidFill>
                  <a:schemeClr val="lt1"/>
                </a:solidFill>
              </a:rPr>
              <a:t>__________________________</a:t>
            </a:r>
            <a:endParaRPr sz="1600">
              <a:solidFill>
                <a:schemeClr val="lt1"/>
              </a:solidFill>
            </a:endParaRPr>
          </a:p>
          <a:p>
            <a:pPr indent="-254000" lvl="0" marL="381000" rtl="0" algn="ctr">
              <a:spcBef>
                <a:spcPts val="0"/>
              </a:spcBef>
              <a:spcAft>
                <a:spcPts val="0"/>
              </a:spcAft>
              <a:buClr>
                <a:schemeClr val="lt1"/>
              </a:buClr>
              <a:buSzPts val="3200"/>
              <a:buChar char=""/>
            </a:pPr>
            <a:r>
              <a:rPr lang="en-US" sz="3200">
                <a:solidFill>
                  <a:schemeClr val="lt1"/>
                </a:solidFill>
              </a:rPr>
              <a:t>SQL Subqueries</a:t>
            </a:r>
            <a:endParaRPr sz="3200">
              <a:solidFill>
                <a:schemeClr val="lt1"/>
              </a:solidFill>
            </a:endParaRPr>
          </a:p>
        </p:txBody>
      </p:sp>
      <p:sp>
        <p:nvSpPr>
          <p:cNvPr id="335" name="Google Shape;335;p35"/>
          <p:cNvSpPr txBox="1"/>
          <p:nvPr>
            <p:ph idx="1" type="body"/>
          </p:nvPr>
        </p:nvSpPr>
        <p:spPr>
          <a:xfrm>
            <a:off x="4909855" y="1298255"/>
            <a:ext cx="4523400" cy="4028700"/>
          </a:xfrm>
          <a:prstGeom prst="rect">
            <a:avLst/>
          </a:prstGeom>
        </p:spPr>
        <p:txBody>
          <a:bodyPr anchorCtr="0" anchor="t" bIns="100800" lIns="100800" spcFirstLastPara="1" rIns="100800" wrap="square" tIns="100800">
            <a:normAutofit/>
          </a:bodyPr>
          <a:lstStyle/>
          <a:p>
            <a:pPr indent="0" lvl="0" marL="0" rtl="0" algn="l">
              <a:spcBef>
                <a:spcPts val="0"/>
              </a:spcBef>
              <a:spcAft>
                <a:spcPts val="0"/>
              </a:spcAft>
              <a:buNone/>
            </a:pPr>
            <a:r>
              <a:rPr b="1" lang="en-US">
                <a:solidFill>
                  <a:srgbClr val="134F5C"/>
                </a:solidFill>
              </a:rPr>
              <a:t>Learning Objectives:</a:t>
            </a:r>
            <a:endParaRPr b="1">
              <a:solidFill>
                <a:srgbClr val="134F5C"/>
              </a:solidFill>
            </a:endParaRPr>
          </a:p>
          <a:p>
            <a:pPr indent="0" lvl="0" marL="0" rtl="0" algn="l">
              <a:spcBef>
                <a:spcPts val="1300"/>
              </a:spcBef>
              <a:spcAft>
                <a:spcPts val="0"/>
              </a:spcAft>
              <a:buNone/>
            </a:pPr>
            <a:r>
              <a:rPr lang="en-US" sz="1500"/>
              <a:t>In this lesson, you will learn how to use the SQL subquery to write complex queries and explain the correlated subquery concept.</a:t>
            </a:r>
            <a:endParaRPr sz="1500"/>
          </a:p>
          <a:p>
            <a:pPr indent="0" lvl="0" marL="0" rtl="0" algn="l">
              <a:spcBef>
                <a:spcPts val="1300"/>
              </a:spcBef>
              <a:spcAft>
                <a:spcPts val="0"/>
              </a:spcAft>
              <a:buNone/>
            </a:pPr>
            <a:r>
              <a:rPr lang="en-US" sz="1500"/>
              <a:t>By the end of this lesson, learners will be able to:</a:t>
            </a:r>
            <a:endParaRPr sz="1500"/>
          </a:p>
          <a:p>
            <a:pPr indent="-323850" lvl="0" marL="457200" rtl="0" algn="l">
              <a:spcBef>
                <a:spcPts val="1300"/>
              </a:spcBef>
              <a:spcAft>
                <a:spcPts val="0"/>
              </a:spcAft>
              <a:buSzPts val="1500"/>
              <a:buChar char="●"/>
            </a:pPr>
            <a:r>
              <a:rPr lang="en-US" sz="1500"/>
              <a:t>Describe subqueries. </a:t>
            </a:r>
            <a:endParaRPr sz="1500"/>
          </a:p>
          <a:p>
            <a:pPr indent="-323850" lvl="0" marL="457200" rtl="0" algn="l">
              <a:spcBef>
                <a:spcPts val="0"/>
              </a:spcBef>
              <a:spcAft>
                <a:spcPts val="0"/>
              </a:spcAft>
              <a:buSzPts val="1500"/>
              <a:buChar char="●"/>
            </a:pPr>
            <a:r>
              <a:rPr lang="en-US" sz="1500"/>
              <a:t>Demonstrate how the subqueries and the correlated subquery depend on the outer query.</a:t>
            </a:r>
            <a:endParaRPr sz="1500">
              <a:solidFill>
                <a:schemeClr val="dk1"/>
              </a:solidFill>
            </a:endParaRPr>
          </a:p>
        </p:txBody>
      </p:sp>
      <p:sp>
        <p:nvSpPr>
          <p:cNvPr id="336" name="Google Shape;336;p35"/>
          <p:cNvSpPr txBox="1"/>
          <p:nvPr>
            <p:ph idx="12" type="sldNum"/>
          </p:nvPr>
        </p:nvSpPr>
        <p:spPr>
          <a:xfrm>
            <a:off x="9433260" y="5236564"/>
            <a:ext cx="605100" cy="433800"/>
          </a:xfrm>
          <a:prstGeom prst="rect">
            <a:avLst/>
          </a:prstGeom>
        </p:spPr>
        <p:txBody>
          <a:bodyPr anchorCtr="0" anchor="t" bIns="100800" lIns="100800" spcFirstLastPara="1" rIns="100800" wrap="square" tIns="100800">
            <a:noAutofit/>
          </a:bodyPr>
          <a:lstStyle/>
          <a:p>
            <a:pPr indent="0" lvl="0" marL="0" rtl="0" algn="r">
              <a:spcBef>
                <a:spcPts val="0"/>
              </a:spcBef>
              <a:spcAft>
                <a:spcPts val="0"/>
              </a:spcAft>
              <a:buNone/>
            </a:pPr>
            <a:fld id="{00000000-1234-1234-1234-123412341234}" type="slidenum">
              <a:rPr lang="en-US" sz="1400">
                <a:solidFill>
                  <a:schemeClr val="dk2"/>
                </a:solidFill>
                <a:latin typeface="Arial"/>
                <a:ea typeface="Arial"/>
                <a:cs typeface="Arial"/>
                <a:sym typeface="Arial"/>
              </a:rPr>
              <a:t>‹#›</a:t>
            </a:fld>
            <a:endParaRPr sz="1400">
              <a:solidFill>
                <a:schemeClr val="dk2"/>
              </a:solidFill>
              <a:latin typeface="Arial"/>
              <a:ea typeface="Arial"/>
              <a:cs typeface="Arial"/>
              <a:sym typeface="Arial"/>
            </a:endParaRPr>
          </a:p>
        </p:txBody>
      </p:sp>
      <p:sp>
        <p:nvSpPr>
          <p:cNvPr id="337" name="Google Shape;337;p35"/>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53"/>
          <p:cNvSpPr txBox="1"/>
          <p:nvPr/>
        </p:nvSpPr>
        <p:spPr>
          <a:xfrm>
            <a:off x="504475" y="2148125"/>
            <a:ext cx="8955900" cy="14775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dk1"/>
                </a:solidFill>
                <a:latin typeface="Consolas"/>
                <a:ea typeface="Consolas"/>
                <a:cs typeface="Consolas"/>
                <a:sym typeface="Consolas"/>
              </a:rPr>
              <a:t>SELECT orderNumber, SUM(quantityOrdered * priceEach) GR</a:t>
            </a:r>
            <a:endParaRPr sz="1200">
              <a:solidFill>
                <a:schemeClr val="dk1"/>
              </a:solidFill>
              <a:latin typeface="Consolas"/>
              <a:ea typeface="Consolas"/>
              <a:cs typeface="Consolas"/>
              <a:sym typeface="Consolas"/>
            </a:endParaRPr>
          </a:p>
          <a:p>
            <a:pPr indent="0" lvl="0" marL="0" rtl="0" algn="l">
              <a:spcBef>
                <a:spcPts val="0"/>
              </a:spcBef>
              <a:spcAft>
                <a:spcPts val="0"/>
              </a:spcAft>
              <a:buNone/>
            </a:pPr>
            <a:r>
              <a:rPr lang="en-US">
                <a:solidFill>
                  <a:schemeClr val="dk1"/>
                </a:solidFill>
                <a:latin typeface="Consolas"/>
                <a:ea typeface="Consolas"/>
                <a:cs typeface="Consolas"/>
                <a:sym typeface="Consolas"/>
              </a:rPr>
              <a:t>	FROM orderdetails</a:t>
            </a:r>
            <a:endParaRPr>
              <a:solidFill>
                <a:schemeClr val="dk1"/>
              </a:solidFill>
              <a:latin typeface="Consolas"/>
              <a:ea typeface="Consolas"/>
              <a:cs typeface="Consolas"/>
              <a:sym typeface="Consolas"/>
            </a:endParaRPr>
          </a:p>
          <a:p>
            <a:pPr indent="0" lvl="0" marL="0" rtl="0" algn="l">
              <a:spcBef>
                <a:spcPts val="0"/>
              </a:spcBef>
              <a:spcAft>
                <a:spcPts val="0"/>
              </a:spcAft>
              <a:buNone/>
            </a:pPr>
            <a:r>
              <a:rPr lang="en-US">
                <a:solidFill>
                  <a:schemeClr val="dk1"/>
                </a:solidFill>
                <a:latin typeface="Consolas"/>
                <a:ea typeface="Consolas"/>
                <a:cs typeface="Consolas"/>
                <a:sym typeface="Consolas"/>
              </a:rPr>
              <a:t>	GROUP BY orderNumber</a:t>
            </a:r>
            <a:endParaRPr>
              <a:solidFill>
                <a:schemeClr val="dk1"/>
              </a:solidFill>
              <a:latin typeface="Consolas"/>
              <a:ea typeface="Consolas"/>
              <a:cs typeface="Consolas"/>
              <a:sym typeface="Consolas"/>
            </a:endParaRPr>
          </a:p>
          <a:p>
            <a:pPr indent="0" lvl="0" marL="0" rtl="0" algn="l">
              <a:spcBef>
                <a:spcPts val="0"/>
              </a:spcBef>
              <a:spcAft>
                <a:spcPts val="0"/>
              </a:spcAft>
              <a:buNone/>
            </a:pPr>
            <a:r>
              <a:rPr lang="en-US">
                <a:solidFill>
                  <a:schemeClr val="dk1"/>
                </a:solidFill>
                <a:latin typeface="Consolas"/>
                <a:ea typeface="Consolas"/>
                <a:cs typeface="Consolas"/>
                <a:sym typeface="Consolas"/>
              </a:rPr>
              <a:t>	HAVING GR &gt;= ( </a:t>
            </a:r>
            <a:r>
              <a:rPr b="1" lang="en-US">
                <a:solidFill>
                  <a:srgbClr val="B45F06"/>
                </a:solidFill>
                <a:latin typeface="Consolas"/>
                <a:ea typeface="Consolas"/>
                <a:cs typeface="Consolas"/>
                <a:sym typeface="Consolas"/>
              </a:rPr>
              <a:t>SELECT 0.9 * MAX(GR) FROM</a:t>
            </a:r>
            <a:r>
              <a:rPr lang="en-US">
                <a:solidFill>
                  <a:srgbClr val="B45F06"/>
                </a:solidFill>
                <a:latin typeface="Consolas"/>
                <a:ea typeface="Consolas"/>
                <a:cs typeface="Consolas"/>
                <a:sym typeface="Consolas"/>
              </a:rPr>
              <a:t> </a:t>
            </a:r>
            <a:endParaRPr>
              <a:solidFill>
                <a:srgbClr val="B45F06"/>
              </a:solidFill>
              <a:latin typeface="Consolas"/>
              <a:ea typeface="Consolas"/>
              <a:cs typeface="Consolas"/>
              <a:sym typeface="Consolas"/>
            </a:endParaRPr>
          </a:p>
          <a:p>
            <a:pPr indent="0" lvl="0" marL="0" rtl="0" algn="l">
              <a:spcBef>
                <a:spcPts val="0"/>
              </a:spcBef>
              <a:spcAft>
                <a:spcPts val="0"/>
              </a:spcAft>
              <a:buNone/>
            </a:pPr>
            <a:r>
              <a:rPr lang="en-US">
                <a:solidFill>
                  <a:schemeClr val="dk1"/>
                </a:solidFill>
                <a:latin typeface="Consolas"/>
                <a:ea typeface="Consolas"/>
                <a:cs typeface="Consolas"/>
                <a:sym typeface="Consolas"/>
              </a:rPr>
              <a:t>                                           ( </a:t>
            </a:r>
            <a:r>
              <a:rPr lang="en-US">
                <a:solidFill>
                  <a:srgbClr val="FF0000"/>
                </a:solidFill>
                <a:latin typeface="Consolas"/>
                <a:ea typeface="Consolas"/>
                <a:cs typeface="Consolas"/>
                <a:sym typeface="Consolas"/>
              </a:rPr>
              <a:t>SELECT orderNumber,         SUM(quantityOrdered * priceEach) GR FROM orderdetails GROUP BY orderNumber</a:t>
            </a:r>
            <a:r>
              <a:rPr lang="en-US">
                <a:solidFill>
                  <a:schemeClr val="dk1"/>
                </a:solidFill>
                <a:latin typeface="Consolas"/>
                <a:ea typeface="Consolas"/>
                <a:cs typeface="Consolas"/>
                <a:sym typeface="Consolas"/>
              </a:rPr>
              <a:t>) </a:t>
            </a:r>
            <a:r>
              <a:rPr lang="en-US">
                <a:solidFill>
                  <a:srgbClr val="B45F06"/>
                </a:solidFill>
                <a:latin typeface="Consolas"/>
                <a:ea typeface="Consolas"/>
                <a:cs typeface="Consolas"/>
                <a:sym typeface="Consolas"/>
              </a:rPr>
              <a:t>as gross</a:t>
            </a:r>
            <a:r>
              <a:rPr lang="en-US">
                <a:solidFill>
                  <a:schemeClr val="dk1"/>
                </a:solidFill>
                <a:latin typeface="Consolas"/>
                <a:ea typeface="Consolas"/>
                <a:cs typeface="Consolas"/>
                <a:sym typeface="Consolas"/>
              </a:rPr>
              <a:t>);</a:t>
            </a:r>
            <a:endParaRPr sz="1300"/>
          </a:p>
        </p:txBody>
      </p:sp>
      <p:pic>
        <p:nvPicPr>
          <p:cNvPr id="509" name="Google Shape;509;p53"/>
          <p:cNvPicPr preferRelativeResize="0"/>
          <p:nvPr/>
        </p:nvPicPr>
        <p:blipFill rotWithShape="1">
          <a:blip r:embed="rId3">
            <a:alphaModFix/>
          </a:blip>
          <a:srcRect b="43210" l="13959" r="76497" t="48217"/>
          <a:stretch/>
        </p:blipFill>
        <p:spPr>
          <a:xfrm>
            <a:off x="4017400" y="4209500"/>
            <a:ext cx="2511226" cy="1268824"/>
          </a:xfrm>
          <a:prstGeom prst="rect">
            <a:avLst/>
          </a:prstGeom>
          <a:noFill/>
          <a:ln cap="flat" cmpd="sng" w="9525">
            <a:solidFill>
              <a:schemeClr val="dk2"/>
            </a:solidFill>
            <a:prstDash val="solid"/>
            <a:round/>
            <a:headEnd len="sm" w="sm" type="none"/>
            <a:tailEnd len="sm" w="sm" type="none"/>
          </a:ln>
        </p:spPr>
      </p:pic>
      <p:sp>
        <p:nvSpPr>
          <p:cNvPr id="510" name="Google Shape;510;p53"/>
          <p:cNvSpPr txBox="1"/>
          <p:nvPr/>
        </p:nvSpPr>
        <p:spPr>
          <a:xfrm>
            <a:off x="2996050" y="4444025"/>
            <a:ext cx="838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latin typeface="Century Gothic"/>
                <a:ea typeface="Century Gothic"/>
                <a:cs typeface="Century Gothic"/>
                <a:sym typeface="Century Gothic"/>
              </a:rPr>
              <a:t>Result:</a:t>
            </a:r>
            <a:endParaRPr sz="1600">
              <a:latin typeface="Century Gothic"/>
              <a:ea typeface="Century Gothic"/>
              <a:cs typeface="Century Gothic"/>
              <a:sym typeface="Century Gothic"/>
            </a:endParaRPr>
          </a:p>
        </p:txBody>
      </p:sp>
      <p:sp>
        <p:nvSpPr>
          <p:cNvPr id="511" name="Google Shape;511;p53"/>
          <p:cNvSpPr txBox="1"/>
          <p:nvPr>
            <p:ph type="title"/>
          </p:nvPr>
        </p:nvSpPr>
        <p:spPr>
          <a:xfrm>
            <a:off x="469649" y="80507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a:t>Example 2: Subqueries - HAVING and FROM Clause</a:t>
            </a:r>
            <a:endParaRPr/>
          </a:p>
        </p:txBody>
      </p:sp>
      <p:sp>
        <p:nvSpPr>
          <p:cNvPr id="512" name="Google Shape;512;p53"/>
          <p:cNvSpPr txBox="1"/>
          <p:nvPr>
            <p:ph idx="1" type="body"/>
          </p:nvPr>
        </p:nvSpPr>
        <p:spPr>
          <a:xfrm>
            <a:off x="577525" y="1422849"/>
            <a:ext cx="9025200" cy="3021300"/>
          </a:xfrm>
          <a:prstGeom prst="rect">
            <a:avLst/>
          </a:prstGeom>
        </p:spPr>
        <p:txBody>
          <a:bodyPr anchorCtr="0" anchor="t" bIns="75600" lIns="75600" spcFirstLastPara="1" rIns="75600" wrap="square" tIns="75600">
            <a:normAutofit lnSpcReduction="20000"/>
          </a:bodyPr>
          <a:lstStyle/>
          <a:p>
            <a:pPr indent="0" lvl="0" marL="0" rtl="0" algn="l">
              <a:lnSpc>
                <a:spcPct val="115000"/>
              </a:lnSpc>
              <a:spcBef>
                <a:spcPts val="0"/>
              </a:spcBef>
              <a:spcAft>
                <a:spcPts val="0"/>
              </a:spcAft>
              <a:buNone/>
            </a:pPr>
            <a:r>
              <a:rPr lang="en-US" sz="1700">
                <a:solidFill>
                  <a:schemeClr val="accent2"/>
                </a:solidFill>
              </a:rPr>
              <a:t>HAVING subqueries can be used to generate rather sophisticated statistics. Here is a query that returns the top 10 percent of revenue-generating orders.</a:t>
            </a:r>
            <a:endParaRPr sz="1700">
              <a:solidFill>
                <a:schemeClr val="accent2"/>
              </a:solidFill>
            </a:endParaRPr>
          </a:p>
          <a:p>
            <a:pPr indent="0" lvl="0" marL="0" rtl="0" algn="l">
              <a:lnSpc>
                <a:spcPct val="115000"/>
              </a:lnSpc>
              <a:spcBef>
                <a:spcPts val="0"/>
              </a:spcBef>
              <a:spcAft>
                <a:spcPts val="0"/>
              </a:spcAft>
              <a:buNone/>
            </a:pPr>
            <a:r>
              <a:t/>
            </a:r>
            <a:endParaRPr sz="1700">
              <a:solidFill>
                <a:schemeClr val="accent2"/>
              </a:solidFill>
            </a:endParaRPr>
          </a:p>
          <a:p>
            <a:pPr indent="0" lvl="0" marL="0" rtl="0" algn="l">
              <a:lnSpc>
                <a:spcPct val="115000"/>
              </a:lnSpc>
              <a:spcBef>
                <a:spcPts val="0"/>
              </a:spcBef>
              <a:spcAft>
                <a:spcPts val="0"/>
              </a:spcAft>
              <a:buClr>
                <a:srgbClr val="000000"/>
              </a:buClr>
              <a:buSzPts val="1800"/>
              <a:buFont typeface="Arial"/>
              <a:buNone/>
            </a:pPr>
            <a:r>
              <a:t/>
            </a:r>
            <a:endParaRPr sz="1700">
              <a:solidFill>
                <a:schemeClr val="accent2"/>
              </a:solidFill>
            </a:endParaRPr>
          </a:p>
          <a:p>
            <a:pPr indent="0" lvl="0" marL="0" rtl="0" algn="l">
              <a:lnSpc>
                <a:spcPct val="115000"/>
              </a:lnSpc>
              <a:spcBef>
                <a:spcPts val="0"/>
              </a:spcBef>
              <a:spcAft>
                <a:spcPts val="0"/>
              </a:spcAft>
              <a:buClr>
                <a:srgbClr val="000000"/>
              </a:buClr>
              <a:buSzPts val="1800"/>
              <a:buFont typeface="Arial"/>
              <a:buNone/>
            </a:pPr>
            <a:r>
              <a:t/>
            </a:r>
            <a:endParaRPr sz="1600">
              <a:solidFill>
                <a:schemeClr val="accent2"/>
              </a:solidFill>
            </a:endParaRPr>
          </a:p>
          <a:p>
            <a:pPr indent="0" lvl="0" marL="0" rtl="0" algn="l">
              <a:lnSpc>
                <a:spcPct val="115000"/>
              </a:lnSpc>
              <a:spcBef>
                <a:spcPts val="0"/>
              </a:spcBef>
              <a:spcAft>
                <a:spcPts val="0"/>
              </a:spcAft>
              <a:buClr>
                <a:srgbClr val="000000"/>
              </a:buClr>
              <a:buSzPts val="1800"/>
              <a:buFont typeface="Arial"/>
              <a:buNone/>
            </a:pPr>
            <a:r>
              <a:t/>
            </a:r>
            <a:endParaRPr sz="1700">
              <a:solidFill>
                <a:schemeClr val="accent2"/>
              </a:solidFill>
            </a:endParaRPr>
          </a:p>
          <a:p>
            <a:pPr indent="0" lvl="0" marL="0" rtl="0" algn="l">
              <a:spcBef>
                <a:spcPts val="0"/>
              </a:spcBef>
              <a:spcAft>
                <a:spcPts val="0"/>
              </a:spcAft>
              <a:buClr>
                <a:srgbClr val="000000"/>
              </a:buClr>
              <a:buSzPts val="1600"/>
              <a:buFont typeface="Arial"/>
              <a:buNone/>
            </a:pPr>
            <a:r>
              <a:t/>
            </a:r>
            <a:endParaRPr>
              <a:solidFill>
                <a:schemeClr val="accent2"/>
              </a:solidFill>
            </a:endParaRPr>
          </a:p>
          <a:p>
            <a:pPr indent="0" lvl="0" marL="0" rtl="0" algn="l">
              <a:spcBef>
                <a:spcPts val="0"/>
              </a:spcBef>
              <a:spcAft>
                <a:spcPts val="0"/>
              </a:spcAft>
              <a:buClr>
                <a:srgbClr val="000000"/>
              </a:buClr>
              <a:buSzPts val="1600"/>
              <a:buFont typeface="Arial"/>
              <a:buNone/>
            </a:pPr>
            <a:r>
              <a:t/>
            </a:r>
            <a:endParaRPr>
              <a:solidFill>
                <a:schemeClr val="accent2"/>
              </a:solidFill>
            </a:endParaRPr>
          </a:p>
          <a:p>
            <a:pPr indent="0" lvl="0" marL="0" rtl="0" algn="l">
              <a:spcBef>
                <a:spcPts val="0"/>
              </a:spcBef>
              <a:spcAft>
                <a:spcPts val="0"/>
              </a:spcAft>
              <a:buClr>
                <a:srgbClr val="000000"/>
              </a:buClr>
              <a:buSzPts val="1600"/>
              <a:buFont typeface="Arial"/>
              <a:buNone/>
            </a:pPr>
            <a:r>
              <a:t/>
            </a:r>
            <a:endParaRPr>
              <a:solidFill>
                <a:schemeClr val="accent2"/>
              </a:solidFill>
            </a:endParaRPr>
          </a:p>
          <a:p>
            <a:pPr indent="0" lvl="0" marL="0" rtl="0" algn="l">
              <a:spcBef>
                <a:spcPts val="0"/>
              </a:spcBef>
              <a:spcAft>
                <a:spcPts val="0"/>
              </a:spcAft>
              <a:buClr>
                <a:srgbClr val="000000"/>
              </a:buClr>
              <a:buSzPts val="1600"/>
              <a:buFont typeface="Arial"/>
              <a:buNone/>
            </a:pPr>
            <a:r>
              <a:t/>
            </a:r>
            <a:endParaRPr>
              <a:solidFill>
                <a:schemeClr val="accent2"/>
              </a:solidFill>
            </a:endParaRPr>
          </a:p>
          <a:p>
            <a:pPr indent="0" lvl="0" marL="0" rtl="0" algn="l">
              <a:spcBef>
                <a:spcPts val="0"/>
              </a:spcBef>
              <a:spcAft>
                <a:spcPts val="0"/>
              </a:spcAft>
              <a:buClr>
                <a:srgbClr val="000000"/>
              </a:buClr>
              <a:buSzPts val="1600"/>
              <a:buFont typeface="Arial"/>
              <a:buNone/>
            </a:pPr>
            <a:r>
              <a:t/>
            </a:r>
            <a:endParaRPr>
              <a:solidFill>
                <a:schemeClr val="accent2"/>
              </a:solidFill>
            </a:endParaRPr>
          </a:p>
          <a:p>
            <a:pPr indent="0" lvl="0" marL="0" rtl="0" algn="l">
              <a:lnSpc>
                <a:spcPct val="115000"/>
              </a:lnSpc>
              <a:spcBef>
                <a:spcPts val="0"/>
              </a:spcBef>
              <a:spcAft>
                <a:spcPts val="0"/>
              </a:spcAft>
              <a:buNone/>
            </a:pPr>
            <a:r>
              <a:rPr lang="en-US" sz="1700">
                <a:solidFill>
                  <a:schemeClr val="accent2"/>
                </a:solidFill>
              </a:rPr>
              <a:t>Notice that this subquery uses a subquery in its FROM clause – a subquery within a subquery.</a:t>
            </a:r>
            <a:endParaRPr sz="1700">
              <a:solidFill>
                <a:schemeClr val="accent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54"/>
          <p:cNvSpPr txBox="1"/>
          <p:nvPr/>
        </p:nvSpPr>
        <p:spPr>
          <a:xfrm>
            <a:off x="422575" y="1350700"/>
            <a:ext cx="9235500" cy="120420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Clr>
                <a:srgbClr val="000000"/>
              </a:buClr>
              <a:buSzPts val="1800"/>
              <a:buFont typeface="Arial"/>
              <a:buNone/>
            </a:pPr>
            <a:r>
              <a:rPr i="0" lang="en-US" sz="1600" u="none" cap="none" strike="noStrike">
                <a:solidFill>
                  <a:schemeClr val="accent2"/>
                </a:solidFill>
              </a:rPr>
              <a:t>Each subquery used in the prior examples can stand</a:t>
            </a:r>
            <a:r>
              <a:rPr lang="en-US" sz="1600">
                <a:solidFill>
                  <a:schemeClr val="accent2"/>
                </a:solidFill>
              </a:rPr>
              <a:t> </a:t>
            </a:r>
            <a:r>
              <a:rPr i="0" lang="en-US" sz="1600" u="none" cap="none" strike="noStrike">
                <a:solidFill>
                  <a:schemeClr val="accent2"/>
                </a:solidFill>
              </a:rPr>
              <a:t>alone when run. SQL also allows us to construct subqueries, which reference table(s) in the outer query</a:t>
            </a:r>
            <a:r>
              <a:rPr lang="en-US" sz="1600">
                <a:solidFill>
                  <a:schemeClr val="accent2"/>
                </a:solidFill>
              </a:rPr>
              <a:t>. A correlated subquery depends on the outer query.</a:t>
            </a:r>
            <a:endParaRPr sz="1600">
              <a:solidFill>
                <a:schemeClr val="accent2"/>
              </a:solidFill>
            </a:endParaRPr>
          </a:p>
          <a:p>
            <a:pPr indent="0" lvl="0" marL="0" marR="0" rtl="0" algn="l">
              <a:lnSpc>
                <a:spcPct val="100000"/>
              </a:lnSpc>
              <a:spcBef>
                <a:spcPts val="1000"/>
              </a:spcBef>
              <a:spcAft>
                <a:spcPts val="1000"/>
              </a:spcAft>
              <a:buClr>
                <a:srgbClr val="000000"/>
              </a:buClr>
              <a:buSzPts val="1800"/>
              <a:buFont typeface="Arial"/>
              <a:buNone/>
            </a:pPr>
            <a:r>
              <a:rPr i="0" lang="en-US" sz="1600" u="none" cap="none" strike="noStrike">
                <a:solidFill>
                  <a:schemeClr val="accent2"/>
                </a:solidFill>
              </a:rPr>
              <a:t>This following query returns products with </a:t>
            </a:r>
            <a:r>
              <a:rPr b="1" i="1" lang="en-US" sz="1600" u="none" cap="none" strike="noStrike">
                <a:solidFill>
                  <a:schemeClr val="accent2"/>
                </a:solidFill>
              </a:rPr>
              <a:t>buyingprices &gt; the average </a:t>
            </a:r>
            <a:r>
              <a:rPr b="1" i="1" lang="en-US" sz="1600" u="none" cap="none" strike="noStrike">
                <a:solidFill>
                  <a:schemeClr val="accent2"/>
                </a:solidFill>
              </a:rPr>
              <a:t>price</a:t>
            </a:r>
            <a:r>
              <a:rPr b="1" i="1" lang="en-US" sz="1600" u="none" cap="none" strike="noStrike">
                <a:solidFill>
                  <a:schemeClr val="accent2"/>
                </a:solidFill>
              </a:rPr>
              <a:t> in their product line</a:t>
            </a:r>
            <a:r>
              <a:rPr lang="en-US" sz="1600">
                <a:solidFill>
                  <a:schemeClr val="accent2"/>
                </a:solidFill>
              </a:rPr>
              <a:t>.</a:t>
            </a:r>
            <a:endParaRPr i="0" sz="1600" u="none" cap="none" strike="noStrike">
              <a:solidFill>
                <a:schemeClr val="accent2"/>
              </a:solidFill>
            </a:endParaRPr>
          </a:p>
        </p:txBody>
      </p:sp>
      <p:sp>
        <p:nvSpPr>
          <p:cNvPr id="518" name="Google Shape;518;p54"/>
          <p:cNvSpPr txBox="1"/>
          <p:nvPr/>
        </p:nvSpPr>
        <p:spPr>
          <a:xfrm>
            <a:off x="669050" y="4485850"/>
            <a:ext cx="8910300" cy="802500"/>
          </a:xfrm>
          <a:prstGeom prst="rect">
            <a:avLst/>
          </a:prstGeom>
          <a:solidFill>
            <a:srgbClr val="FFA500">
              <a:alpha val="29411"/>
            </a:srgbClr>
          </a:solidFill>
          <a:ln cap="flat" cmpd="sng" w="19075">
            <a:solidFill>
              <a:srgbClr val="FFA500"/>
            </a:solidFill>
            <a:prstDash val="solid"/>
            <a:round/>
            <a:headEnd len="sm" w="sm" type="none"/>
            <a:tailEnd len="sm" w="sm" type="none"/>
          </a:ln>
        </p:spPr>
        <p:txBody>
          <a:bodyPr anchorCtr="0" anchor="t" bIns="54350" lIns="99350" spcFirstLastPara="1" rIns="99350" wrap="square" tIns="54350">
            <a:spAutoFit/>
          </a:bodyPr>
          <a:lstStyle/>
          <a:p>
            <a:pPr indent="0" lvl="0" marL="0" rtl="0" algn="l">
              <a:spcBef>
                <a:spcPts val="0"/>
              </a:spcBef>
              <a:spcAft>
                <a:spcPts val="0"/>
              </a:spcAft>
              <a:buClr>
                <a:srgbClr val="000000"/>
              </a:buClr>
              <a:buSzPts val="1700"/>
              <a:buFont typeface="Arial"/>
              <a:buNone/>
            </a:pPr>
            <a:r>
              <a:rPr lang="en-US" sz="1500">
                <a:latin typeface="Consolas"/>
                <a:ea typeface="Consolas"/>
                <a:cs typeface="Consolas"/>
                <a:sym typeface="Consolas"/>
              </a:rPr>
              <a:t>In contrast to stand-alone subqueries, which are executed just once, correlated subqueries must execute once for every row processed in the outer query. This can lead to poor performance.</a:t>
            </a:r>
            <a:endParaRPr sz="1500">
              <a:solidFill>
                <a:schemeClr val="dk1"/>
              </a:solidFill>
              <a:latin typeface="Consolas"/>
              <a:ea typeface="Consolas"/>
              <a:cs typeface="Consolas"/>
              <a:sym typeface="Consolas"/>
            </a:endParaRPr>
          </a:p>
        </p:txBody>
      </p:sp>
      <p:sp>
        <p:nvSpPr>
          <p:cNvPr id="519" name="Google Shape;519;p54"/>
          <p:cNvSpPr txBox="1"/>
          <p:nvPr>
            <p:ph type="title"/>
          </p:nvPr>
        </p:nvSpPr>
        <p:spPr>
          <a:xfrm>
            <a:off x="469649" y="80507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a:t>Correlated Subqueries</a:t>
            </a:r>
            <a:endParaRPr/>
          </a:p>
        </p:txBody>
      </p:sp>
      <p:sp>
        <p:nvSpPr>
          <p:cNvPr id="520" name="Google Shape;520;p54"/>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
        <p:nvSpPr>
          <p:cNvPr id="521" name="Google Shape;521;p54"/>
          <p:cNvSpPr txBox="1"/>
          <p:nvPr/>
        </p:nvSpPr>
        <p:spPr>
          <a:xfrm>
            <a:off x="1537875" y="2860300"/>
            <a:ext cx="5893200" cy="14775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just">
              <a:spcBef>
                <a:spcPts val="0"/>
              </a:spcBef>
              <a:spcAft>
                <a:spcPts val="0"/>
              </a:spcAft>
              <a:buNone/>
            </a:pPr>
            <a:r>
              <a:rPr lang="en-US">
                <a:solidFill>
                  <a:schemeClr val="accent2"/>
                </a:solidFill>
                <a:latin typeface="Consolas"/>
                <a:ea typeface="Consolas"/>
                <a:cs typeface="Consolas"/>
                <a:sym typeface="Consolas"/>
              </a:rPr>
              <a:t>SELECT</a:t>
            </a:r>
            <a:r>
              <a:rPr lang="en-US">
                <a:solidFill>
                  <a:schemeClr val="accent2"/>
                </a:solidFill>
                <a:latin typeface="Consolas"/>
                <a:ea typeface="Consolas"/>
                <a:cs typeface="Consolas"/>
                <a:sym typeface="Consolas"/>
              </a:rPr>
              <a:t> productname, buyprice</a:t>
            </a:r>
            <a:endParaRPr>
              <a:solidFill>
                <a:schemeClr val="accent2"/>
              </a:solidFill>
              <a:latin typeface="Consolas"/>
              <a:ea typeface="Consolas"/>
              <a:cs typeface="Consolas"/>
              <a:sym typeface="Consolas"/>
            </a:endParaRPr>
          </a:p>
          <a:p>
            <a:pPr indent="0" lvl="0" marL="0" rtl="0" algn="just">
              <a:spcBef>
                <a:spcPts val="0"/>
              </a:spcBef>
              <a:spcAft>
                <a:spcPts val="0"/>
              </a:spcAft>
              <a:buNone/>
            </a:pPr>
            <a:r>
              <a:rPr lang="en-US">
                <a:solidFill>
                  <a:schemeClr val="accent2"/>
                </a:solidFill>
                <a:latin typeface="Consolas"/>
                <a:ea typeface="Consolas"/>
                <a:cs typeface="Consolas"/>
                <a:sym typeface="Consolas"/>
              </a:rPr>
              <a:t>	FROM products p1</a:t>
            </a:r>
            <a:endParaRPr>
              <a:solidFill>
                <a:schemeClr val="accent2"/>
              </a:solidFill>
              <a:latin typeface="Consolas"/>
              <a:ea typeface="Consolas"/>
              <a:cs typeface="Consolas"/>
              <a:sym typeface="Consolas"/>
            </a:endParaRPr>
          </a:p>
          <a:p>
            <a:pPr indent="0" lvl="0" marL="0" rtl="0" algn="just">
              <a:spcBef>
                <a:spcPts val="0"/>
              </a:spcBef>
              <a:spcAft>
                <a:spcPts val="0"/>
              </a:spcAft>
              <a:buNone/>
            </a:pPr>
            <a:r>
              <a:rPr lang="en-US">
                <a:solidFill>
                  <a:schemeClr val="accent2"/>
                </a:solidFill>
                <a:latin typeface="Consolas"/>
                <a:ea typeface="Consolas"/>
                <a:cs typeface="Consolas"/>
                <a:sym typeface="Consolas"/>
              </a:rPr>
              <a:t>	WHERE buyprice &gt; (</a:t>
            </a:r>
            <a:endParaRPr>
              <a:solidFill>
                <a:schemeClr val="accent2"/>
              </a:solidFill>
              <a:latin typeface="Consolas"/>
              <a:ea typeface="Consolas"/>
              <a:cs typeface="Consolas"/>
              <a:sym typeface="Consolas"/>
            </a:endParaRPr>
          </a:p>
          <a:p>
            <a:pPr indent="0" lvl="0" marL="0" rtl="0" algn="just">
              <a:spcBef>
                <a:spcPts val="0"/>
              </a:spcBef>
              <a:spcAft>
                <a:spcPts val="0"/>
              </a:spcAft>
              <a:buNone/>
            </a:pPr>
            <a:r>
              <a:rPr lang="en-US">
                <a:solidFill>
                  <a:schemeClr val="accent2"/>
                </a:solidFill>
                <a:latin typeface="Consolas"/>
                <a:ea typeface="Consolas"/>
                <a:cs typeface="Consolas"/>
                <a:sym typeface="Consolas"/>
              </a:rPr>
              <a:t>		SELECT AVG(buyprice)</a:t>
            </a:r>
            <a:endParaRPr>
              <a:solidFill>
                <a:schemeClr val="accent2"/>
              </a:solidFill>
              <a:latin typeface="Consolas"/>
              <a:ea typeface="Consolas"/>
              <a:cs typeface="Consolas"/>
              <a:sym typeface="Consolas"/>
            </a:endParaRPr>
          </a:p>
          <a:p>
            <a:pPr indent="0" lvl="0" marL="0" rtl="0" algn="just">
              <a:spcBef>
                <a:spcPts val="0"/>
              </a:spcBef>
              <a:spcAft>
                <a:spcPts val="0"/>
              </a:spcAft>
              <a:buNone/>
            </a:pPr>
            <a:r>
              <a:rPr lang="en-US">
                <a:solidFill>
                  <a:schemeClr val="accent2"/>
                </a:solidFill>
                <a:latin typeface="Consolas"/>
                <a:ea typeface="Consolas"/>
                <a:cs typeface="Consolas"/>
                <a:sym typeface="Consolas"/>
              </a:rPr>
              <a:t>		FROM products</a:t>
            </a:r>
            <a:endParaRPr>
              <a:solidFill>
                <a:schemeClr val="accent2"/>
              </a:solidFill>
              <a:latin typeface="Consolas"/>
              <a:ea typeface="Consolas"/>
              <a:cs typeface="Consolas"/>
              <a:sym typeface="Consolas"/>
            </a:endParaRPr>
          </a:p>
          <a:p>
            <a:pPr indent="0" lvl="0" marL="0" rtl="0" algn="just">
              <a:spcBef>
                <a:spcPts val="0"/>
              </a:spcBef>
              <a:spcAft>
                <a:spcPts val="0"/>
              </a:spcAft>
              <a:buNone/>
            </a:pPr>
            <a:r>
              <a:rPr lang="en-US">
                <a:solidFill>
                  <a:schemeClr val="accent2"/>
                </a:solidFill>
                <a:latin typeface="Consolas"/>
                <a:ea typeface="Consolas"/>
                <a:cs typeface="Consolas"/>
                <a:sym typeface="Consolas"/>
              </a:rPr>
              <a:t>		WHERE productline = p1.productline);</a:t>
            </a:r>
            <a:endParaRPr>
              <a:solidFill>
                <a:schemeClr val="accent2"/>
              </a:solidFill>
              <a:latin typeface="Consolas"/>
              <a:ea typeface="Consolas"/>
              <a:cs typeface="Consolas"/>
              <a:sym typeface="Consola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55"/>
          <p:cNvSpPr txBox="1"/>
          <p:nvPr>
            <p:ph type="title"/>
          </p:nvPr>
        </p:nvSpPr>
        <p:spPr>
          <a:xfrm>
            <a:off x="469649" y="80507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Clr>
                <a:schemeClr val="dk1"/>
              </a:buClr>
              <a:buSzPts val="1100"/>
              <a:buFont typeface="Arial"/>
              <a:buNone/>
            </a:pPr>
            <a:r>
              <a:rPr lang="en-US"/>
              <a:t>Hands-On Lab</a:t>
            </a:r>
            <a:endParaRPr/>
          </a:p>
        </p:txBody>
      </p:sp>
      <p:sp>
        <p:nvSpPr>
          <p:cNvPr id="527" name="Google Shape;527;p55"/>
          <p:cNvSpPr txBox="1"/>
          <p:nvPr>
            <p:ph idx="1" type="body"/>
          </p:nvPr>
        </p:nvSpPr>
        <p:spPr>
          <a:xfrm>
            <a:off x="480025" y="1359675"/>
            <a:ext cx="9120600" cy="3490500"/>
          </a:xfrm>
          <a:prstGeom prst="rect">
            <a:avLst/>
          </a:prstGeom>
        </p:spPr>
        <p:txBody>
          <a:bodyPr anchorCtr="0" anchor="t" bIns="75600" lIns="75600" spcFirstLastPara="1" rIns="75600" wrap="square" tIns="75600">
            <a:normAutofit/>
          </a:bodyPr>
          <a:lstStyle/>
          <a:p>
            <a:pPr indent="0" lvl="0" marL="0" rtl="0" algn="l">
              <a:lnSpc>
                <a:spcPct val="107916"/>
              </a:lnSpc>
              <a:spcBef>
                <a:spcPts val="800"/>
              </a:spcBef>
              <a:spcAft>
                <a:spcPts val="0"/>
              </a:spcAft>
              <a:buNone/>
            </a:pPr>
            <a:r>
              <a:rPr lang="en-US" sz="1800"/>
              <a:t>Complete the</a:t>
            </a:r>
            <a:r>
              <a:rPr lang="en-US" sz="1800">
                <a:solidFill>
                  <a:srgbClr val="990000"/>
                </a:solidFill>
              </a:rPr>
              <a:t> </a:t>
            </a:r>
            <a:r>
              <a:rPr b="1" lang="en-US" sz="1800" u="sng">
                <a:solidFill>
                  <a:srgbClr val="990000"/>
                </a:solidFill>
                <a:hlinkClick r:id="rId3">
                  <a:extLst>
                    <a:ext uri="{A12FA001-AC4F-418D-AE19-62706E023703}">
                      <ahyp:hlinkClr val="tx"/>
                    </a:ext>
                  </a:extLst>
                </a:hlinkClick>
              </a:rPr>
              <a:t>GLAB - 304.7.1 - Subqueries</a:t>
            </a:r>
            <a:r>
              <a:rPr b="1" lang="en-US" sz="1800">
                <a:solidFill>
                  <a:srgbClr val="990000"/>
                </a:solidFill>
              </a:rPr>
              <a:t>. </a:t>
            </a:r>
            <a:r>
              <a:rPr lang="en-US" sz="1800"/>
              <a:t>You can find this Lab on Canvas under the </a:t>
            </a:r>
            <a:r>
              <a:rPr b="1" lang="en-US" sz="1800"/>
              <a:t>A</a:t>
            </a:r>
            <a:r>
              <a:rPr b="1" lang="en-US" sz="1800"/>
              <a:t>ssignment </a:t>
            </a:r>
            <a:r>
              <a:rPr lang="en-US" sz="1800"/>
              <a:t>section.</a:t>
            </a:r>
            <a:endParaRPr sz="1800"/>
          </a:p>
          <a:p>
            <a:pPr indent="0" lvl="0" marL="0" rtl="0" algn="l">
              <a:lnSpc>
                <a:spcPct val="107916"/>
              </a:lnSpc>
              <a:spcBef>
                <a:spcPts val="800"/>
              </a:spcBef>
              <a:spcAft>
                <a:spcPts val="0"/>
              </a:spcAft>
              <a:buNone/>
            </a:pPr>
            <a:r>
              <a:t/>
            </a:r>
            <a:endParaRPr sz="1800"/>
          </a:p>
          <a:p>
            <a:pPr indent="0" lvl="0" marL="0" rtl="0" algn="l">
              <a:spcBef>
                <a:spcPts val="800"/>
              </a:spcBef>
              <a:spcAft>
                <a:spcPts val="0"/>
              </a:spcAft>
              <a:buClr>
                <a:schemeClr val="dk1"/>
              </a:buClr>
              <a:buSzPts val="1100"/>
              <a:buFont typeface="Arial"/>
              <a:buNone/>
            </a:pPr>
            <a:r>
              <a:rPr lang="en-US" sz="1800"/>
              <a:t>If you have any technical questions while performing the lab activity, ask your instructors for assistance. </a:t>
            </a:r>
            <a:endParaRPr sz="1800"/>
          </a:p>
          <a:p>
            <a:pPr indent="0" lvl="0" marL="0" rtl="0" algn="l">
              <a:spcBef>
                <a:spcPts val="800"/>
              </a:spcBef>
              <a:spcAft>
                <a:spcPts val="0"/>
              </a:spcAft>
              <a:buNone/>
            </a:pPr>
            <a:r>
              <a:t/>
            </a:r>
            <a:endParaRPr sz="2400"/>
          </a:p>
        </p:txBody>
      </p:sp>
      <p:sp>
        <p:nvSpPr>
          <p:cNvPr id="528" name="Google Shape;528;p55"/>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56"/>
          <p:cNvSpPr txBox="1"/>
          <p:nvPr>
            <p:ph type="title"/>
          </p:nvPr>
        </p:nvSpPr>
        <p:spPr>
          <a:xfrm>
            <a:off x="469649" y="80507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sz="2600"/>
              <a:t>Subqueries - Data Manipulation Language</a:t>
            </a:r>
            <a:endParaRPr sz="3200"/>
          </a:p>
        </p:txBody>
      </p:sp>
      <p:sp>
        <p:nvSpPr>
          <p:cNvPr id="534" name="Google Shape;534;p56"/>
          <p:cNvSpPr txBox="1"/>
          <p:nvPr/>
        </p:nvSpPr>
        <p:spPr>
          <a:xfrm>
            <a:off x="542875" y="2574300"/>
            <a:ext cx="9097800" cy="740700"/>
          </a:xfrm>
          <a:prstGeom prst="rect">
            <a:avLst/>
          </a:prstGeom>
          <a:noFill/>
          <a:ln cap="flat" cmpd="sng" w="9525">
            <a:solidFill>
              <a:srgbClr val="000000"/>
            </a:solidFill>
            <a:prstDash val="dash"/>
            <a:round/>
            <a:headEnd len="sm" w="sm" type="none"/>
            <a:tailEnd len="sm" w="sm" type="none"/>
          </a:ln>
        </p:spPr>
        <p:txBody>
          <a:bodyPr anchorCtr="0" anchor="t" bIns="75600" lIns="75600" spcFirstLastPara="1" rIns="75600" wrap="square" tIns="75600">
            <a:noAutofit/>
          </a:bodyPr>
          <a:lstStyle/>
          <a:p>
            <a:pPr indent="0" lvl="0" marL="0" rtl="0" algn="l">
              <a:spcBef>
                <a:spcPts val="0"/>
              </a:spcBef>
              <a:spcAft>
                <a:spcPts val="0"/>
              </a:spcAft>
              <a:buNone/>
            </a:pPr>
            <a:r>
              <a:rPr lang="en-US">
                <a:solidFill>
                  <a:srgbClr val="000000"/>
                </a:solidFill>
                <a:latin typeface="Consolas"/>
                <a:ea typeface="Consolas"/>
                <a:cs typeface="Consolas"/>
                <a:sym typeface="Consolas"/>
              </a:rPr>
              <a:t>UPDATE orders SET STATUS = 'pending'</a:t>
            </a:r>
            <a:endParaRPr>
              <a:solidFill>
                <a:srgbClr val="000000"/>
              </a:solidFill>
              <a:latin typeface="Consolas"/>
              <a:ea typeface="Consolas"/>
              <a:cs typeface="Consolas"/>
              <a:sym typeface="Consolas"/>
            </a:endParaRPr>
          </a:p>
          <a:p>
            <a:pPr indent="0" lvl="0" marL="0" rtl="0" algn="l">
              <a:spcBef>
                <a:spcPts val="0"/>
              </a:spcBef>
              <a:spcAft>
                <a:spcPts val="0"/>
              </a:spcAft>
              <a:buNone/>
            </a:pPr>
            <a:r>
              <a:rPr lang="en-US">
                <a:solidFill>
                  <a:srgbClr val="000000"/>
                </a:solidFill>
                <a:latin typeface="Consolas"/>
                <a:ea typeface="Consolas"/>
                <a:cs typeface="Consolas"/>
                <a:sym typeface="Consolas"/>
              </a:rPr>
              <a:t>  WHERE customerNumber IN ( </a:t>
            </a:r>
            <a:r>
              <a:rPr lang="en-US">
                <a:solidFill>
                  <a:srgbClr val="000000"/>
                </a:solidFill>
                <a:highlight>
                  <a:srgbClr val="FFF6EA"/>
                </a:highlight>
                <a:latin typeface="Consolas"/>
                <a:ea typeface="Consolas"/>
                <a:cs typeface="Consolas"/>
                <a:sym typeface="Consolas"/>
              </a:rPr>
              <a:t>SELECT c.customerNumber FROM customers c WHERE country IN ('USA' , 'JAPAN') </a:t>
            </a:r>
            <a:r>
              <a:rPr lang="en-US">
                <a:solidFill>
                  <a:srgbClr val="000000"/>
                </a:solidFill>
                <a:latin typeface="Consolas"/>
                <a:ea typeface="Consolas"/>
                <a:cs typeface="Consolas"/>
                <a:sym typeface="Consolas"/>
              </a:rPr>
              <a:t>)</a:t>
            </a:r>
            <a:endParaRPr>
              <a:solidFill>
                <a:srgbClr val="000000"/>
              </a:solidFill>
              <a:latin typeface="Consolas"/>
              <a:ea typeface="Consolas"/>
              <a:cs typeface="Consolas"/>
              <a:sym typeface="Consolas"/>
            </a:endParaRPr>
          </a:p>
          <a:p>
            <a:pPr indent="0" lvl="0" marL="0" rtl="0" algn="l">
              <a:spcBef>
                <a:spcPts val="0"/>
              </a:spcBef>
              <a:spcAft>
                <a:spcPts val="0"/>
              </a:spcAft>
              <a:buNone/>
            </a:pPr>
            <a:r>
              <a:t/>
            </a:r>
            <a:endParaRPr sz="1200">
              <a:solidFill>
                <a:srgbClr val="000000"/>
              </a:solidFill>
              <a:latin typeface="Century Gothic"/>
              <a:ea typeface="Century Gothic"/>
              <a:cs typeface="Century Gothic"/>
              <a:sym typeface="Century Gothic"/>
            </a:endParaRPr>
          </a:p>
        </p:txBody>
      </p:sp>
      <p:sp>
        <p:nvSpPr>
          <p:cNvPr id="535" name="Google Shape;535;p56"/>
          <p:cNvSpPr txBox="1"/>
          <p:nvPr/>
        </p:nvSpPr>
        <p:spPr>
          <a:xfrm>
            <a:off x="479850" y="1794600"/>
            <a:ext cx="91608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600">
                <a:solidFill>
                  <a:schemeClr val="accent2"/>
                </a:solidFill>
              </a:rPr>
              <a:t>Example 1- Subquery with UPDATE:</a:t>
            </a:r>
            <a:r>
              <a:rPr lang="en-US" sz="1600">
                <a:solidFill>
                  <a:schemeClr val="accent2"/>
                </a:solidFill>
              </a:rPr>
              <a:t> The query below will update the status to </a:t>
            </a:r>
            <a:r>
              <a:rPr b="1" lang="en-US" sz="1600">
                <a:solidFill>
                  <a:schemeClr val="accent2"/>
                </a:solidFill>
              </a:rPr>
              <a:t>pending </a:t>
            </a:r>
            <a:r>
              <a:rPr lang="en-US" sz="1600">
                <a:solidFill>
                  <a:schemeClr val="accent2"/>
                </a:solidFill>
              </a:rPr>
              <a:t>for USA and JAPAN customers. We will utilize the subquery with WHERE clause.</a:t>
            </a:r>
            <a:endParaRPr sz="1600">
              <a:solidFill>
                <a:schemeClr val="accent2"/>
              </a:solidFill>
            </a:endParaRPr>
          </a:p>
        </p:txBody>
      </p:sp>
      <p:sp>
        <p:nvSpPr>
          <p:cNvPr id="536" name="Google Shape;536;p56"/>
          <p:cNvSpPr txBox="1"/>
          <p:nvPr/>
        </p:nvSpPr>
        <p:spPr>
          <a:xfrm>
            <a:off x="601600" y="4166450"/>
            <a:ext cx="7907100" cy="10467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onsolas"/>
                <a:ea typeface="Consolas"/>
                <a:cs typeface="Consolas"/>
                <a:sym typeface="Consolas"/>
              </a:rPr>
              <a:t>UPDATE orders SET status='Backorder'</a:t>
            </a:r>
            <a:endParaRPr>
              <a:latin typeface="Consolas"/>
              <a:ea typeface="Consolas"/>
              <a:cs typeface="Consolas"/>
              <a:sym typeface="Consolas"/>
            </a:endParaRPr>
          </a:p>
          <a:p>
            <a:pPr indent="0" lvl="0" marL="0" rtl="0" algn="l">
              <a:spcBef>
                <a:spcPts val="0"/>
              </a:spcBef>
              <a:spcAft>
                <a:spcPts val="0"/>
              </a:spcAft>
              <a:buNone/>
            </a:pPr>
            <a:r>
              <a:rPr lang="en-US">
                <a:latin typeface="Consolas"/>
                <a:ea typeface="Consolas"/>
                <a:cs typeface="Consolas"/>
                <a:sym typeface="Consolas"/>
              </a:rPr>
              <a:t>WHERE status='In Process' AND orderNumber </a:t>
            </a:r>
            <a:endParaRPr>
              <a:latin typeface="Consolas"/>
              <a:ea typeface="Consolas"/>
              <a:cs typeface="Consolas"/>
              <a:sym typeface="Consolas"/>
            </a:endParaRPr>
          </a:p>
          <a:p>
            <a:pPr indent="0" lvl="0" marL="0" rtl="0" algn="l">
              <a:spcBef>
                <a:spcPts val="0"/>
              </a:spcBef>
              <a:spcAft>
                <a:spcPts val="0"/>
              </a:spcAft>
              <a:buNone/>
            </a:pPr>
            <a:r>
              <a:rPr lang="en-US">
                <a:latin typeface="Consolas"/>
                <a:ea typeface="Consolas"/>
                <a:cs typeface="Consolas"/>
                <a:sym typeface="Consolas"/>
              </a:rPr>
              <a:t>IN (</a:t>
            </a:r>
            <a:r>
              <a:rPr lang="en-US">
                <a:highlight>
                  <a:srgbClr val="D9EAD3"/>
                </a:highlight>
                <a:latin typeface="Consolas"/>
                <a:ea typeface="Consolas"/>
                <a:cs typeface="Consolas"/>
                <a:sym typeface="Consolas"/>
              </a:rPr>
              <a:t>SELECT DISTINCT od.orderNumber FROM orderDetails od JOIN products p USING(productCode) WHERE p.quantityInStock &lt; 40</a:t>
            </a:r>
            <a:r>
              <a:rPr lang="en-US">
                <a:latin typeface="Consolas"/>
                <a:ea typeface="Consolas"/>
                <a:cs typeface="Consolas"/>
                <a:sym typeface="Consolas"/>
              </a:rPr>
              <a:t>);</a:t>
            </a:r>
            <a:endParaRPr>
              <a:latin typeface="Consolas"/>
              <a:ea typeface="Consolas"/>
              <a:cs typeface="Consolas"/>
              <a:sym typeface="Consolas"/>
            </a:endParaRPr>
          </a:p>
        </p:txBody>
      </p:sp>
      <p:sp>
        <p:nvSpPr>
          <p:cNvPr id="537" name="Google Shape;537;p56"/>
          <p:cNvSpPr txBox="1"/>
          <p:nvPr/>
        </p:nvSpPr>
        <p:spPr>
          <a:xfrm>
            <a:off x="516013" y="3417600"/>
            <a:ext cx="91608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600">
                <a:solidFill>
                  <a:schemeClr val="accent2"/>
                </a:solidFill>
              </a:rPr>
              <a:t>Example 2- Subquery with UPDATE:</a:t>
            </a:r>
            <a:r>
              <a:rPr lang="en-US" sz="1600">
                <a:solidFill>
                  <a:schemeClr val="accent2"/>
                </a:solidFill>
              </a:rPr>
              <a:t> The query below will update the status to </a:t>
            </a:r>
            <a:r>
              <a:rPr i="1" lang="en-US" sz="1600">
                <a:solidFill>
                  <a:schemeClr val="accent2"/>
                </a:solidFill>
              </a:rPr>
              <a:t>backorder</a:t>
            </a:r>
            <a:r>
              <a:rPr lang="en-US" sz="1600">
                <a:solidFill>
                  <a:schemeClr val="accent2"/>
                </a:solidFill>
              </a:rPr>
              <a:t> for those products that have stock of less than 40 items.</a:t>
            </a:r>
            <a:endParaRPr sz="1600">
              <a:solidFill>
                <a:schemeClr val="accent2"/>
              </a:solidFill>
            </a:endParaRPr>
          </a:p>
        </p:txBody>
      </p:sp>
      <p:sp>
        <p:nvSpPr>
          <p:cNvPr id="538" name="Google Shape;538;p56"/>
          <p:cNvSpPr txBox="1"/>
          <p:nvPr/>
        </p:nvSpPr>
        <p:spPr>
          <a:xfrm>
            <a:off x="403825" y="1403388"/>
            <a:ext cx="9273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solidFill>
                  <a:schemeClr val="accent2"/>
                </a:solidFill>
              </a:rPr>
              <a:t>We can use subqueries with </a:t>
            </a:r>
            <a:r>
              <a:rPr b="1" lang="en-US" sz="1600">
                <a:solidFill>
                  <a:schemeClr val="accent2"/>
                </a:solidFill>
              </a:rPr>
              <a:t>INSERT, UPDATE,</a:t>
            </a:r>
            <a:r>
              <a:rPr lang="en-US" sz="1600">
                <a:solidFill>
                  <a:schemeClr val="accent2"/>
                </a:solidFill>
              </a:rPr>
              <a:t> and </a:t>
            </a:r>
            <a:r>
              <a:rPr b="1" lang="en-US" sz="1600">
                <a:solidFill>
                  <a:schemeClr val="accent2"/>
                </a:solidFill>
              </a:rPr>
              <a:t>DELETE </a:t>
            </a:r>
            <a:r>
              <a:rPr lang="en-US" sz="1600">
                <a:solidFill>
                  <a:schemeClr val="accent2"/>
                </a:solidFill>
              </a:rPr>
              <a:t>statements.</a:t>
            </a:r>
            <a:endParaRPr sz="1300">
              <a:solidFill>
                <a:schemeClr val="accent2"/>
              </a:solidFill>
            </a:endParaRPr>
          </a:p>
        </p:txBody>
      </p:sp>
      <p:sp>
        <p:nvSpPr>
          <p:cNvPr id="539" name="Google Shape;539;p56"/>
          <p:cNvSpPr txBox="1"/>
          <p:nvPr/>
        </p:nvSpPr>
        <p:spPr>
          <a:xfrm>
            <a:off x="6853600" y="5303400"/>
            <a:ext cx="17217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300">
                <a:solidFill>
                  <a:schemeClr val="dk1"/>
                </a:solidFill>
              </a:rPr>
              <a:t>continue…</a:t>
            </a:r>
            <a:endParaRPr sz="13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57"/>
          <p:cNvSpPr txBox="1"/>
          <p:nvPr>
            <p:ph type="title"/>
          </p:nvPr>
        </p:nvSpPr>
        <p:spPr>
          <a:xfrm>
            <a:off x="430924" y="667400"/>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sz="2600"/>
              <a:t>Subqueries - Data Manipulation Language </a:t>
            </a:r>
            <a:r>
              <a:rPr b="0" lang="en-US" sz="2400"/>
              <a:t>(continued)</a:t>
            </a:r>
            <a:endParaRPr b="0" sz="2400"/>
          </a:p>
        </p:txBody>
      </p:sp>
      <p:sp>
        <p:nvSpPr>
          <p:cNvPr id="545" name="Google Shape;545;p57"/>
          <p:cNvSpPr txBox="1"/>
          <p:nvPr/>
        </p:nvSpPr>
        <p:spPr>
          <a:xfrm>
            <a:off x="480025" y="1199675"/>
            <a:ext cx="9120600" cy="1362000"/>
          </a:xfrm>
          <a:prstGeom prst="rect">
            <a:avLst/>
          </a:prstGeom>
          <a:noFill/>
          <a:ln>
            <a:noFill/>
          </a:ln>
        </p:spPr>
        <p:txBody>
          <a:bodyPr anchorCtr="0" anchor="t" bIns="75600" lIns="75600" spcFirstLastPara="1" rIns="75600" wrap="square" tIns="75600">
            <a:noAutofit/>
          </a:bodyPr>
          <a:lstStyle/>
          <a:p>
            <a:pPr indent="0" lvl="0" marL="0" rtl="0" algn="l">
              <a:spcBef>
                <a:spcPts val="0"/>
              </a:spcBef>
              <a:spcAft>
                <a:spcPts val="0"/>
              </a:spcAft>
              <a:buNone/>
            </a:pPr>
            <a:r>
              <a:rPr b="1" lang="en-US" sz="1600">
                <a:solidFill>
                  <a:schemeClr val="accent2"/>
                </a:solidFill>
              </a:rPr>
              <a:t>Example 3 - Subquery with UPDATE: </a:t>
            </a:r>
            <a:r>
              <a:rPr lang="en-US" sz="1600">
                <a:solidFill>
                  <a:schemeClr val="accent2"/>
                </a:solidFill>
              </a:rPr>
              <a:t>Suppose you have to update the phone extensions of the employees who </a:t>
            </a:r>
            <a:r>
              <a:rPr i="1" lang="en-US" sz="1600">
                <a:solidFill>
                  <a:schemeClr val="accent2"/>
                </a:solidFill>
              </a:rPr>
              <a:t>work at the office in </a:t>
            </a:r>
            <a:r>
              <a:rPr b="1" i="1" lang="en-US" sz="1600">
                <a:solidFill>
                  <a:schemeClr val="accent2"/>
                </a:solidFill>
              </a:rPr>
              <a:t>San Francisco</a:t>
            </a:r>
            <a:r>
              <a:rPr lang="en-US" sz="1600">
                <a:solidFill>
                  <a:schemeClr val="accent2"/>
                </a:solidFill>
              </a:rPr>
              <a:t>.</a:t>
            </a:r>
            <a:endParaRPr sz="1600">
              <a:solidFill>
                <a:schemeClr val="accent2"/>
              </a:solidFill>
            </a:endParaRPr>
          </a:p>
          <a:p>
            <a:pPr indent="0" lvl="0" marL="0" rtl="0" algn="l">
              <a:spcBef>
                <a:spcPts val="0"/>
              </a:spcBef>
              <a:spcAft>
                <a:spcPts val="0"/>
              </a:spcAft>
              <a:buNone/>
            </a:pPr>
            <a:r>
              <a:t/>
            </a:r>
            <a:endParaRPr sz="1600">
              <a:solidFill>
                <a:schemeClr val="accent2"/>
              </a:solidFill>
            </a:endParaRPr>
          </a:p>
          <a:p>
            <a:pPr indent="0" lvl="0" marL="0" rtl="0" algn="l">
              <a:spcBef>
                <a:spcPts val="0"/>
              </a:spcBef>
              <a:spcAft>
                <a:spcPts val="0"/>
              </a:spcAft>
              <a:buNone/>
            </a:pPr>
            <a:r>
              <a:rPr lang="en-US" sz="1600">
                <a:solidFill>
                  <a:schemeClr val="accent2"/>
                </a:solidFill>
              </a:rPr>
              <a:t>The following query adds the number “1” to the phone extensions of employees who </a:t>
            </a:r>
            <a:r>
              <a:rPr i="1" lang="en-US" sz="1600">
                <a:solidFill>
                  <a:schemeClr val="accent2"/>
                </a:solidFill>
              </a:rPr>
              <a:t>work at the office in </a:t>
            </a:r>
            <a:r>
              <a:rPr b="1" i="1" lang="en-US" sz="1600">
                <a:solidFill>
                  <a:schemeClr val="accent2"/>
                </a:solidFill>
              </a:rPr>
              <a:t>San Francisco.</a:t>
            </a:r>
            <a:endParaRPr b="1" i="1" sz="1600">
              <a:solidFill>
                <a:schemeClr val="accent2"/>
              </a:solidFill>
            </a:endParaRPr>
          </a:p>
        </p:txBody>
      </p:sp>
      <p:sp>
        <p:nvSpPr>
          <p:cNvPr id="546" name="Google Shape;546;p57"/>
          <p:cNvSpPr txBox="1"/>
          <p:nvPr/>
        </p:nvSpPr>
        <p:spPr>
          <a:xfrm>
            <a:off x="990025" y="2609313"/>
            <a:ext cx="8222100" cy="11853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300">
                <a:latin typeface="Consolas"/>
                <a:ea typeface="Consolas"/>
                <a:cs typeface="Consolas"/>
                <a:sym typeface="Consolas"/>
              </a:rPr>
              <a:t>UPDATE employees </a:t>
            </a:r>
            <a:endParaRPr sz="1300">
              <a:latin typeface="Consolas"/>
              <a:ea typeface="Consolas"/>
              <a:cs typeface="Consolas"/>
              <a:sym typeface="Consolas"/>
            </a:endParaRPr>
          </a:p>
          <a:p>
            <a:pPr indent="0" lvl="0" marL="0" rtl="0" algn="l">
              <a:spcBef>
                <a:spcPts val="0"/>
              </a:spcBef>
              <a:spcAft>
                <a:spcPts val="0"/>
              </a:spcAft>
              <a:buNone/>
            </a:pPr>
            <a:r>
              <a:rPr lang="en-US" sz="1300">
                <a:latin typeface="Consolas"/>
                <a:ea typeface="Consolas"/>
                <a:cs typeface="Consolas"/>
                <a:sym typeface="Consolas"/>
              </a:rPr>
              <a:t>SET extension = CONCAT(extension, '001')</a:t>
            </a:r>
            <a:endParaRPr sz="1300">
              <a:latin typeface="Consolas"/>
              <a:ea typeface="Consolas"/>
              <a:cs typeface="Consolas"/>
              <a:sym typeface="Consolas"/>
            </a:endParaRPr>
          </a:p>
          <a:p>
            <a:pPr indent="0" lvl="0" marL="0" rtl="0" algn="l">
              <a:spcBef>
                <a:spcPts val="0"/>
              </a:spcBef>
              <a:spcAft>
                <a:spcPts val="0"/>
              </a:spcAft>
              <a:buNone/>
            </a:pPr>
            <a:r>
              <a:rPr lang="en-US" sz="1300">
                <a:latin typeface="Consolas"/>
                <a:ea typeface="Consolas"/>
                <a:cs typeface="Consolas"/>
                <a:sym typeface="Consolas"/>
              </a:rPr>
              <a:t>WHERE EXISTS</a:t>
            </a:r>
            <a:endParaRPr sz="1300">
              <a:latin typeface="Consolas"/>
              <a:ea typeface="Consolas"/>
              <a:cs typeface="Consolas"/>
              <a:sym typeface="Consolas"/>
            </a:endParaRPr>
          </a:p>
          <a:p>
            <a:pPr indent="0" lvl="0" marL="0" rtl="0" algn="l">
              <a:spcBef>
                <a:spcPts val="0"/>
              </a:spcBef>
              <a:spcAft>
                <a:spcPts val="0"/>
              </a:spcAft>
              <a:buNone/>
            </a:pPr>
            <a:r>
              <a:rPr lang="en-US" sz="1300">
                <a:latin typeface="Consolas"/>
                <a:ea typeface="Consolas"/>
                <a:cs typeface="Consolas"/>
                <a:sym typeface="Consolas"/>
              </a:rPr>
              <a:t>      (SELECT 1 FROM offices </a:t>
            </a:r>
            <a:endParaRPr sz="1300">
              <a:latin typeface="Consolas"/>
              <a:ea typeface="Consolas"/>
              <a:cs typeface="Consolas"/>
              <a:sym typeface="Consolas"/>
            </a:endParaRPr>
          </a:p>
          <a:p>
            <a:pPr indent="0" lvl="0" marL="0" rtl="0" algn="l">
              <a:spcBef>
                <a:spcPts val="0"/>
              </a:spcBef>
              <a:spcAft>
                <a:spcPts val="0"/>
              </a:spcAft>
              <a:buNone/>
            </a:pPr>
            <a:r>
              <a:rPr lang="en-US" sz="1300">
                <a:latin typeface="Consolas"/>
                <a:ea typeface="Consolas"/>
                <a:cs typeface="Consolas"/>
                <a:sym typeface="Consolas"/>
              </a:rPr>
              <a:t>       WHERE city = 'San Francisco' AND offices.officeCode = employees.officeCode);</a:t>
            </a:r>
            <a:endParaRPr sz="1300">
              <a:latin typeface="Consolas"/>
              <a:ea typeface="Consolas"/>
              <a:cs typeface="Consolas"/>
              <a:sym typeface="Consolas"/>
            </a:endParaRPr>
          </a:p>
        </p:txBody>
      </p:sp>
      <p:sp>
        <p:nvSpPr>
          <p:cNvPr id="547" name="Google Shape;547;p57"/>
          <p:cNvSpPr txBox="1"/>
          <p:nvPr/>
        </p:nvSpPr>
        <p:spPr>
          <a:xfrm>
            <a:off x="455413" y="3919325"/>
            <a:ext cx="9169800" cy="1323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600"/>
              </a:spcBef>
              <a:spcAft>
                <a:spcPts val="0"/>
              </a:spcAft>
              <a:buNone/>
            </a:pPr>
            <a:r>
              <a:rPr lang="en-US" sz="1600">
                <a:solidFill>
                  <a:schemeClr val="accent2"/>
                </a:solidFill>
                <a:highlight>
                  <a:srgbClr val="FFFFFF"/>
                </a:highlight>
              </a:rPr>
              <a:t>How it works.</a:t>
            </a:r>
            <a:endParaRPr sz="1600">
              <a:solidFill>
                <a:schemeClr val="accent2"/>
              </a:solidFill>
              <a:highlight>
                <a:srgbClr val="FFFFFF"/>
              </a:highlight>
            </a:endParaRPr>
          </a:p>
          <a:p>
            <a:pPr indent="-330200" lvl="0" marL="457200" rtl="0" algn="l">
              <a:lnSpc>
                <a:spcPct val="100000"/>
              </a:lnSpc>
              <a:spcBef>
                <a:spcPts val="600"/>
              </a:spcBef>
              <a:spcAft>
                <a:spcPts val="0"/>
              </a:spcAft>
              <a:buClr>
                <a:schemeClr val="accent2"/>
              </a:buClr>
              <a:buSzPts val="1600"/>
              <a:buFont typeface="Century Gothic"/>
              <a:buChar char="●"/>
            </a:pPr>
            <a:r>
              <a:rPr lang="en-US" sz="1600">
                <a:solidFill>
                  <a:schemeClr val="accent2"/>
                </a:solidFill>
                <a:highlight>
                  <a:srgbClr val="FFFFFF"/>
                </a:highlight>
              </a:rPr>
              <a:t>First, the </a:t>
            </a:r>
            <a:r>
              <a:rPr b="1" lang="en-US" sz="1600">
                <a:solidFill>
                  <a:schemeClr val="accent2"/>
                </a:solidFill>
                <a:highlight>
                  <a:srgbClr val="FFFFFF"/>
                </a:highlight>
              </a:rPr>
              <a:t>EXISTS </a:t>
            </a:r>
            <a:r>
              <a:rPr lang="en-US" sz="1600">
                <a:solidFill>
                  <a:schemeClr val="accent2"/>
                </a:solidFill>
                <a:highlight>
                  <a:srgbClr val="FFFFFF"/>
                </a:highlight>
              </a:rPr>
              <a:t>operator in the </a:t>
            </a:r>
            <a:r>
              <a:rPr b="1" lang="en-US" sz="1600">
                <a:solidFill>
                  <a:schemeClr val="accent2"/>
                </a:solidFill>
                <a:highlight>
                  <a:srgbClr val="FFFFFF"/>
                </a:highlight>
              </a:rPr>
              <a:t>WHERE </a:t>
            </a:r>
            <a:r>
              <a:rPr lang="en-US" sz="1600">
                <a:solidFill>
                  <a:schemeClr val="accent2"/>
                </a:solidFill>
                <a:highlight>
                  <a:srgbClr val="FFFFFF"/>
                </a:highlight>
              </a:rPr>
              <a:t>clause gets only employees who work at the San Francisco office.</a:t>
            </a:r>
            <a:endParaRPr sz="1600">
              <a:solidFill>
                <a:schemeClr val="accent2"/>
              </a:solidFill>
              <a:highlight>
                <a:srgbClr val="FFFFFF"/>
              </a:highlight>
            </a:endParaRPr>
          </a:p>
          <a:p>
            <a:pPr indent="-330200" lvl="0" marL="457200" rtl="0" algn="l">
              <a:lnSpc>
                <a:spcPct val="115000"/>
              </a:lnSpc>
              <a:spcBef>
                <a:spcPts val="600"/>
              </a:spcBef>
              <a:spcAft>
                <a:spcPts val="0"/>
              </a:spcAft>
              <a:buClr>
                <a:schemeClr val="accent2"/>
              </a:buClr>
              <a:buSzPts val="1600"/>
              <a:buFont typeface="Century Gothic"/>
              <a:buChar char="●"/>
            </a:pPr>
            <a:r>
              <a:rPr lang="en-US" sz="1600">
                <a:solidFill>
                  <a:schemeClr val="accent2"/>
                </a:solidFill>
                <a:highlight>
                  <a:srgbClr val="FFFFFF"/>
                </a:highlight>
              </a:rPr>
              <a:t>Second, the </a:t>
            </a:r>
            <a:r>
              <a:rPr b="1" lang="en-US" sz="1600">
                <a:solidFill>
                  <a:schemeClr val="accent2"/>
                </a:solidFill>
                <a:highlight>
                  <a:srgbClr val="FFFFFF"/>
                </a:highlight>
              </a:rPr>
              <a:t>CONCAT() </a:t>
            </a:r>
            <a:r>
              <a:rPr lang="en-US" sz="1600">
                <a:solidFill>
                  <a:schemeClr val="accent2"/>
                </a:solidFill>
                <a:highlight>
                  <a:srgbClr val="FFFFFF"/>
                </a:highlight>
              </a:rPr>
              <a:t>function concatenates the phone extension with the number ‘001.’</a:t>
            </a:r>
            <a:endParaRPr sz="1600">
              <a:solidFill>
                <a:schemeClr val="accent2"/>
              </a:solidFill>
              <a:highlight>
                <a:srgbClr val="FFFFFF"/>
              </a:high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58"/>
          <p:cNvSpPr txBox="1"/>
          <p:nvPr>
            <p:ph type="title"/>
          </p:nvPr>
        </p:nvSpPr>
        <p:spPr>
          <a:xfrm>
            <a:off x="469649" y="80507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a:t>Practice Assignment</a:t>
            </a:r>
            <a:endParaRPr/>
          </a:p>
        </p:txBody>
      </p:sp>
      <p:sp>
        <p:nvSpPr>
          <p:cNvPr id="553" name="Google Shape;553;p58"/>
          <p:cNvSpPr txBox="1"/>
          <p:nvPr>
            <p:ph idx="1" type="body"/>
          </p:nvPr>
        </p:nvSpPr>
        <p:spPr>
          <a:xfrm>
            <a:off x="577536" y="1422847"/>
            <a:ext cx="9025200" cy="3743400"/>
          </a:xfrm>
          <a:prstGeom prst="rect">
            <a:avLst/>
          </a:prstGeom>
        </p:spPr>
        <p:txBody>
          <a:bodyPr anchorCtr="0" anchor="t" bIns="75600" lIns="75600" spcFirstLastPara="1" rIns="75600" wrap="square" tIns="75600">
            <a:normAutofit/>
          </a:bodyPr>
          <a:lstStyle/>
          <a:p>
            <a:pPr indent="-323850" lvl="0" marL="457200" rtl="0" algn="l">
              <a:lnSpc>
                <a:spcPct val="150000"/>
              </a:lnSpc>
              <a:spcBef>
                <a:spcPts val="500"/>
              </a:spcBef>
              <a:spcAft>
                <a:spcPts val="0"/>
              </a:spcAft>
              <a:buSzPts val="1500"/>
              <a:buFont typeface="Century Gothic"/>
              <a:buAutoNum type="arabicPeriod"/>
            </a:pPr>
            <a:r>
              <a:rPr lang="en-US" sz="1700"/>
              <a:t>Complete the following practice assignments:</a:t>
            </a:r>
            <a:endParaRPr sz="1700"/>
          </a:p>
          <a:p>
            <a:pPr indent="-323850" lvl="0" marL="914400" rtl="0" algn="l">
              <a:spcBef>
                <a:spcPts val="0"/>
              </a:spcBef>
              <a:spcAft>
                <a:spcPts val="0"/>
              </a:spcAft>
              <a:buSzPts val="1500"/>
              <a:buChar char="➔"/>
            </a:pPr>
            <a:r>
              <a:rPr lang="en-US" sz="1700"/>
              <a:t>Click here for </a:t>
            </a:r>
            <a:r>
              <a:rPr lang="en-US" u="sng">
                <a:solidFill>
                  <a:schemeClr val="hlink"/>
                </a:solidFill>
                <a:hlinkClick r:id="rId3"/>
              </a:rPr>
              <a:t>Practice assignment: JOINs and Subqueries</a:t>
            </a:r>
            <a:r>
              <a:rPr lang="en-US"/>
              <a:t>.</a:t>
            </a:r>
            <a:endParaRPr/>
          </a:p>
          <a:p>
            <a:pPr indent="0" lvl="0" marL="0" rtl="0" algn="l">
              <a:spcBef>
                <a:spcPts val="800"/>
              </a:spcBef>
              <a:spcAft>
                <a:spcPts val="0"/>
              </a:spcAft>
              <a:buNone/>
            </a:pPr>
            <a:r>
              <a:t/>
            </a:r>
            <a:endParaRPr sz="1700"/>
          </a:p>
          <a:p>
            <a:pPr indent="-323850" lvl="0" marL="914400" marR="0" rtl="0" algn="l">
              <a:lnSpc>
                <a:spcPct val="100000"/>
              </a:lnSpc>
              <a:spcBef>
                <a:spcPts val="0"/>
              </a:spcBef>
              <a:spcAft>
                <a:spcPts val="0"/>
              </a:spcAft>
              <a:buSzPts val="1500"/>
              <a:buChar char="➔"/>
            </a:pPr>
            <a:r>
              <a:rPr lang="en-US" sz="1700"/>
              <a:t>Click here for </a:t>
            </a:r>
            <a:r>
              <a:rPr lang="en-US" sz="1600" u="sng">
                <a:solidFill>
                  <a:schemeClr val="hlink"/>
                </a:solidFill>
                <a:hlinkClick r:id="rId4"/>
              </a:rPr>
              <a:t>Practice assignment: Subquery Table, Derived Tables, Nested Queries</a:t>
            </a:r>
            <a:r>
              <a:rPr lang="en-US" sz="1600" u="sng">
                <a:solidFill>
                  <a:schemeClr val="hlink"/>
                </a:solidFill>
              </a:rPr>
              <a:t>.</a:t>
            </a:r>
            <a:endParaRPr sz="1600" u="sng">
              <a:solidFill>
                <a:schemeClr val="hlink"/>
              </a:solidFill>
            </a:endParaRPr>
          </a:p>
        </p:txBody>
      </p:sp>
      <p:sp>
        <p:nvSpPr>
          <p:cNvPr id="554" name="Google Shape;554;p58"/>
          <p:cNvSpPr txBox="1"/>
          <p:nvPr/>
        </p:nvSpPr>
        <p:spPr>
          <a:xfrm>
            <a:off x="744000" y="2944725"/>
            <a:ext cx="8592600" cy="969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400"/>
              </a:spcBef>
              <a:spcAft>
                <a:spcPts val="400"/>
              </a:spcAft>
              <a:buNone/>
            </a:pPr>
            <a:r>
              <a:rPr b="1" lang="en-US" sz="1700">
                <a:solidFill>
                  <a:schemeClr val="accent2"/>
                </a:solidFill>
              </a:rPr>
              <a:t>Note: </a:t>
            </a:r>
            <a:r>
              <a:rPr lang="en-US" sz="1700">
                <a:solidFill>
                  <a:schemeClr val="accent2"/>
                </a:solidFill>
              </a:rPr>
              <a:t>Use your office hours to complete this assignment. If you have any technical questions while performing the practice assignment activity, ask your instructors for assistance. </a:t>
            </a:r>
            <a:endParaRPr b="1" sz="1300">
              <a:solidFill>
                <a:schemeClr val="accent2"/>
              </a:solidFill>
            </a:endParaRPr>
          </a:p>
        </p:txBody>
      </p:sp>
      <p:sp>
        <p:nvSpPr>
          <p:cNvPr id="555" name="Google Shape;555;p58"/>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sp>
        <p:nvSpPr>
          <p:cNvPr id="560" name="Google Shape;560;p59"/>
          <p:cNvSpPr txBox="1"/>
          <p:nvPr>
            <p:ph type="title"/>
          </p:nvPr>
        </p:nvSpPr>
        <p:spPr>
          <a:xfrm>
            <a:off x="443824" y="71042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sz="2600"/>
              <a:t>Knowledge C</a:t>
            </a:r>
            <a:r>
              <a:rPr lang="en-US" sz="2600"/>
              <a:t>heck</a:t>
            </a:r>
            <a:endParaRPr sz="3400"/>
          </a:p>
        </p:txBody>
      </p:sp>
      <p:sp>
        <p:nvSpPr>
          <p:cNvPr id="561" name="Google Shape;561;p59"/>
          <p:cNvSpPr txBox="1"/>
          <p:nvPr>
            <p:ph idx="1" type="body"/>
          </p:nvPr>
        </p:nvSpPr>
        <p:spPr>
          <a:xfrm>
            <a:off x="577525" y="1295125"/>
            <a:ext cx="9025200" cy="4318500"/>
          </a:xfrm>
          <a:prstGeom prst="rect">
            <a:avLst/>
          </a:prstGeom>
        </p:spPr>
        <p:txBody>
          <a:bodyPr anchorCtr="0" anchor="t" bIns="75600" lIns="75600" spcFirstLastPara="1" rIns="75600" wrap="square" tIns="75600">
            <a:noAutofit/>
          </a:bodyPr>
          <a:lstStyle/>
          <a:p>
            <a:pPr indent="-304800" lvl="0" marL="457200" rtl="0" algn="l">
              <a:lnSpc>
                <a:spcPct val="100000"/>
              </a:lnSpc>
              <a:spcBef>
                <a:spcPts val="800"/>
              </a:spcBef>
              <a:spcAft>
                <a:spcPts val="0"/>
              </a:spcAft>
              <a:buSzPts val="1200"/>
              <a:buAutoNum type="arabicPeriod"/>
            </a:pPr>
            <a:r>
              <a:rPr lang="en-US" sz="1400"/>
              <a:t>What is a subquery in SQL?</a:t>
            </a:r>
            <a:endParaRPr sz="1400"/>
          </a:p>
          <a:p>
            <a:pPr indent="-304800" lvl="0" marL="457200" rtl="0" algn="l">
              <a:lnSpc>
                <a:spcPct val="100000"/>
              </a:lnSpc>
              <a:spcBef>
                <a:spcPts val="800"/>
              </a:spcBef>
              <a:spcAft>
                <a:spcPts val="0"/>
              </a:spcAft>
              <a:buSzPts val="1200"/>
              <a:buAutoNum type="arabicPeriod"/>
            </a:pPr>
            <a:r>
              <a:rPr lang="en-US" sz="1400"/>
              <a:t>What is a correlated subquery?</a:t>
            </a:r>
            <a:endParaRPr sz="1400"/>
          </a:p>
          <a:p>
            <a:pPr indent="-304800" lvl="0" marL="457200" rtl="0" algn="l">
              <a:lnSpc>
                <a:spcPct val="100000"/>
              </a:lnSpc>
              <a:spcBef>
                <a:spcPts val="800"/>
              </a:spcBef>
              <a:spcAft>
                <a:spcPts val="0"/>
              </a:spcAft>
              <a:buSzPts val="1200"/>
              <a:buAutoNum type="arabicPeriod"/>
            </a:pPr>
            <a:r>
              <a:rPr lang="en-US" sz="1400"/>
              <a:t>What is the </a:t>
            </a:r>
            <a:r>
              <a:rPr lang="en-US" sz="1400"/>
              <a:t>difference between subqueries and SQL JOINs?</a:t>
            </a:r>
            <a:endParaRPr sz="1400"/>
          </a:p>
          <a:p>
            <a:pPr indent="-304800" lvl="0" marL="457200" rtl="0" algn="l">
              <a:lnSpc>
                <a:spcPct val="100000"/>
              </a:lnSpc>
              <a:spcBef>
                <a:spcPts val="800"/>
              </a:spcBef>
              <a:spcAft>
                <a:spcPts val="0"/>
              </a:spcAft>
              <a:buSzPts val="1200"/>
              <a:buAutoNum type="arabicPeriod"/>
            </a:pPr>
            <a:r>
              <a:rPr lang="en-US" sz="1400"/>
              <a:t>Which keyword is dependent upon the existence of the result of a query?</a:t>
            </a:r>
            <a:endParaRPr sz="1400"/>
          </a:p>
          <a:p>
            <a:pPr indent="-304800" lvl="1" marL="914400" rtl="0" algn="l">
              <a:lnSpc>
                <a:spcPct val="100000"/>
              </a:lnSpc>
              <a:spcBef>
                <a:spcPts val="800"/>
              </a:spcBef>
              <a:spcAft>
                <a:spcPts val="0"/>
              </a:spcAft>
              <a:buSzPts val="1200"/>
              <a:buAutoNum type="alphaLcPeriod"/>
            </a:pPr>
            <a:r>
              <a:rPr lang="en-US" sz="1400"/>
              <a:t>EXISTS</a:t>
            </a:r>
            <a:endParaRPr sz="1400"/>
          </a:p>
          <a:p>
            <a:pPr indent="-304800" lvl="1" marL="914400" rtl="0" algn="l">
              <a:lnSpc>
                <a:spcPct val="100000"/>
              </a:lnSpc>
              <a:spcBef>
                <a:spcPts val="400"/>
              </a:spcBef>
              <a:spcAft>
                <a:spcPts val="0"/>
              </a:spcAft>
              <a:buSzPts val="1200"/>
              <a:buAutoNum type="alphaLcPeriod"/>
            </a:pPr>
            <a:r>
              <a:rPr lang="en-US" sz="1400"/>
              <a:t>NOT EXISTS</a:t>
            </a:r>
            <a:endParaRPr sz="1400"/>
          </a:p>
          <a:p>
            <a:pPr indent="-304800" lvl="1" marL="914400" rtl="0" algn="l">
              <a:lnSpc>
                <a:spcPct val="100000"/>
              </a:lnSpc>
              <a:spcBef>
                <a:spcPts val="400"/>
              </a:spcBef>
              <a:spcAft>
                <a:spcPts val="0"/>
              </a:spcAft>
              <a:buSzPts val="1200"/>
              <a:buAutoNum type="alphaLcPeriod"/>
            </a:pPr>
            <a:r>
              <a:rPr lang="en-US" sz="1400"/>
              <a:t>NOT NULL</a:t>
            </a:r>
            <a:endParaRPr sz="1400"/>
          </a:p>
          <a:p>
            <a:pPr indent="-304800" lvl="1" marL="914400" rtl="0" algn="l">
              <a:lnSpc>
                <a:spcPct val="100000"/>
              </a:lnSpc>
              <a:spcBef>
                <a:spcPts val="400"/>
              </a:spcBef>
              <a:spcAft>
                <a:spcPts val="0"/>
              </a:spcAft>
              <a:buSzPts val="1200"/>
              <a:buAutoNum type="alphaLcPeriod"/>
            </a:pPr>
            <a:r>
              <a:rPr lang="en-US" sz="1400"/>
              <a:t>WHERE</a:t>
            </a:r>
            <a:endParaRPr sz="1400"/>
          </a:p>
          <a:p>
            <a:pPr indent="0" lvl="0" marL="914400" rtl="0" algn="l">
              <a:lnSpc>
                <a:spcPct val="100000"/>
              </a:lnSpc>
              <a:spcBef>
                <a:spcPts val="400"/>
              </a:spcBef>
              <a:spcAft>
                <a:spcPts val="0"/>
              </a:spcAft>
              <a:buNone/>
            </a:pPr>
            <a:r>
              <a:t/>
            </a:r>
            <a:endParaRPr sz="1400"/>
          </a:p>
          <a:p>
            <a:pPr indent="-304800" lvl="0" marL="457200" marR="0" rtl="0" algn="l">
              <a:lnSpc>
                <a:spcPct val="100000"/>
              </a:lnSpc>
              <a:spcBef>
                <a:spcPts val="800"/>
              </a:spcBef>
              <a:spcAft>
                <a:spcPts val="0"/>
              </a:spcAft>
              <a:buSzPts val="1200"/>
              <a:buAutoNum type="arabicPeriod"/>
            </a:pPr>
            <a:r>
              <a:rPr lang="en-US" sz="1400"/>
              <a:t>Which of the following is </a:t>
            </a:r>
            <a:r>
              <a:rPr b="1" lang="en-US" sz="1400"/>
              <a:t>not</a:t>
            </a:r>
            <a:r>
              <a:rPr lang="en-US" sz="1400"/>
              <a:t> true about SQL subqueries?</a:t>
            </a:r>
            <a:endParaRPr sz="1400"/>
          </a:p>
          <a:p>
            <a:pPr indent="-304800" lvl="1" marL="914400" marR="0" rtl="0" algn="l">
              <a:lnSpc>
                <a:spcPct val="100000"/>
              </a:lnSpc>
              <a:spcBef>
                <a:spcPts val="800"/>
              </a:spcBef>
              <a:spcAft>
                <a:spcPts val="0"/>
              </a:spcAft>
              <a:buSzPts val="1200"/>
              <a:buAutoNum type="alphaLcPeriod"/>
            </a:pPr>
            <a:r>
              <a:rPr lang="en-US" sz="1400"/>
              <a:t> They are nested queries.</a:t>
            </a:r>
            <a:endParaRPr sz="1400"/>
          </a:p>
          <a:p>
            <a:pPr indent="-304800" lvl="1" marL="914400" marR="0" rtl="0" algn="l">
              <a:lnSpc>
                <a:spcPct val="100000"/>
              </a:lnSpc>
              <a:spcBef>
                <a:spcPts val="400"/>
              </a:spcBef>
              <a:spcAft>
                <a:spcPts val="0"/>
              </a:spcAft>
              <a:buSzPts val="1200"/>
              <a:buAutoNum type="alphaLcPeriod"/>
            </a:pPr>
            <a:r>
              <a:rPr lang="en-US" sz="1400"/>
              <a:t> They are executed first.</a:t>
            </a:r>
            <a:endParaRPr sz="1400"/>
          </a:p>
          <a:p>
            <a:pPr indent="-304800" lvl="1" marL="914400" marR="0" rtl="0" algn="l">
              <a:lnSpc>
                <a:spcPct val="100000"/>
              </a:lnSpc>
              <a:spcBef>
                <a:spcPts val="400"/>
              </a:spcBef>
              <a:spcAft>
                <a:spcPts val="0"/>
              </a:spcAft>
              <a:buSzPts val="1200"/>
              <a:buFont typeface="Arial"/>
              <a:buAutoNum type="alphaLcPeriod"/>
            </a:pPr>
            <a:r>
              <a:rPr b="1" lang="en-US" sz="1400"/>
              <a:t> </a:t>
            </a:r>
            <a:r>
              <a:rPr lang="en-US" sz="1400"/>
              <a:t>Only one subquery can be nested.</a:t>
            </a:r>
            <a:endParaRPr sz="1400"/>
          </a:p>
          <a:p>
            <a:pPr indent="-304800" lvl="1" marL="914400" marR="0" rtl="0" algn="l">
              <a:lnSpc>
                <a:spcPct val="100000"/>
              </a:lnSpc>
              <a:spcBef>
                <a:spcPts val="400"/>
              </a:spcBef>
              <a:spcAft>
                <a:spcPts val="0"/>
              </a:spcAft>
              <a:buSzPts val="1200"/>
              <a:buAutoNum type="alphaLcPeriod"/>
            </a:pPr>
            <a:r>
              <a:rPr lang="en-US" sz="1400"/>
              <a:t> None of the above.</a:t>
            </a:r>
            <a:endParaRPr sz="1400"/>
          </a:p>
          <a:p>
            <a:pPr indent="0" lvl="0" marL="0" rtl="0" algn="l">
              <a:lnSpc>
                <a:spcPct val="100000"/>
              </a:lnSpc>
              <a:spcBef>
                <a:spcPts val="800"/>
              </a:spcBef>
              <a:spcAft>
                <a:spcPts val="800"/>
              </a:spcAft>
              <a:buNone/>
            </a:pPr>
            <a:r>
              <a:t/>
            </a:r>
            <a:endParaRPr sz="1300"/>
          </a:p>
        </p:txBody>
      </p:sp>
      <p:sp>
        <p:nvSpPr>
          <p:cNvPr id="562" name="Google Shape;562;p59"/>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60"/>
          <p:cNvSpPr txBox="1"/>
          <p:nvPr>
            <p:ph idx="4294967295" type="title"/>
          </p:nvPr>
        </p:nvSpPr>
        <p:spPr>
          <a:xfrm>
            <a:off x="486650" y="2093200"/>
            <a:ext cx="3772500" cy="1888500"/>
          </a:xfrm>
          <a:prstGeom prst="rect">
            <a:avLst/>
          </a:prstGeom>
        </p:spPr>
        <p:txBody>
          <a:bodyPr anchorCtr="0" anchor="ctr" bIns="100800" lIns="100800" spcFirstLastPara="1" rIns="100800" wrap="square" tIns="100800">
            <a:noAutofit/>
          </a:bodyPr>
          <a:lstStyle/>
          <a:p>
            <a:pPr indent="-273050" lvl="0" marL="381000" rtl="0" algn="ctr">
              <a:spcBef>
                <a:spcPts val="0"/>
              </a:spcBef>
              <a:spcAft>
                <a:spcPts val="0"/>
              </a:spcAft>
              <a:buClr>
                <a:schemeClr val="lt1"/>
              </a:buClr>
              <a:buSzPts val="3500"/>
              <a:buChar char=""/>
            </a:pPr>
            <a:r>
              <a:rPr lang="en-US" sz="3500">
                <a:solidFill>
                  <a:schemeClr val="lt1"/>
                </a:solidFill>
              </a:rPr>
              <a:t>Section </a:t>
            </a:r>
            <a:r>
              <a:rPr lang="en-US" sz="3500">
                <a:solidFill>
                  <a:schemeClr val="lt1"/>
                </a:solidFill>
              </a:rPr>
              <a:t>2</a:t>
            </a:r>
            <a:endParaRPr sz="3500">
              <a:solidFill>
                <a:schemeClr val="lt1"/>
              </a:solidFill>
            </a:endParaRPr>
          </a:p>
          <a:p>
            <a:pPr indent="-177800" lvl="0" marL="381000" rtl="0" algn="ctr">
              <a:spcBef>
                <a:spcPts val="0"/>
              </a:spcBef>
              <a:spcAft>
                <a:spcPts val="0"/>
              </a:spcAft>
              <a:buClr>
                <a:schemeClr val="lt1"/>
              </a:buClr>
              <a:buSzPts val="2000"/>
              <a:buChar char=""/>
            </a:pPr>
            <a:r>
              <a:rPr lang="en-US" sz="2000">
                <a:solidFill>
                  <a:schemeClr val="lt1"/>
                </a:solidFill>
              </a:rPr>
              <a:t>___________</a:t>
            </a:r>
            <a:endParaRPr sz="2000">
              <a:solidFill>
                <a:schemeClr val="lt1"/>
              </a:solidFill>
            </a:endParaRPr>
          </a:p>
          <a:p>
            <a:pPr indent="-273050" lvl="0" marL="381000" rtl="0" algn="ctr">
              <a:spcBef>
                <a:spcPts val="0"/>
              </a:spcBef>
              <a:spcAft>
                <a:spcPts val="0"/>
              </a:spcAft>
              <a:buClr>
                <a:schemeClr val="lt1"/>
              </a:buClr>
              <a:buSzPts val="3500"/>
              <a:buChar char=""/>
            </a:pPr>
            <a:r>
              <a:rPr lang="en-US" sz="3500">
                <a:solidFill>
                  <a:schemeClr val="lt1"/>
                </a:solidFill>
              </a:rPr>
              <a:t>View</a:t>
            </a:r>
            <a:endParaRPr sz="3500">
              <a:solidFill>
                <a:schemeClr val="lt1"/>
              </a:solidFill>
            </a:endParaRPr>
          </a:p>
        </p:txBody>
      </p:sp>
      <p:sp>
        <p:nvSpPr>
          <p:cNvPr id="569" name="Google Shape;569;p60"/>
          <p:cNvSpPr txBox="1"/>
          <p:nvPr>
            <p:ph idx="1" type="body"/>
          </p:nvPr>
        </p:nvSpPr>
        <p:spPr>
          <a:xfrm>
            <a:off x="4932600" y="1485600"/>
            <a:ext cx="4523400" cy="3670500"/>
          </a:xfrm>
          <a:prstGeom prst="rect">
            <a:avLst/>
          </a:prstGeom>
        </p:spPr>
        <p:txBody>
          <a:bodyPr anchorCtr="0" anchor="t" bIns="100800" lIns="100800" spcFirstLastPara="1" rIns="100800" wrap="square" tIns="100800">
            <a:normAutofit/>
          </a:bodyPr>
          <a:lstStyle/>
          <a:p>
            <a:pPr indent="0" lvl="0" marL="0" rtl="0" algn="l">
              <a:spcBef>
                <a:spcPts val="0"/>
              </a:spcBef>
              <a:spcAft>
                <a:spcPts val="0"/>
              </a:spcAft>
              <a:buNone/>
            </a:pPr>
            <a:r>
              <a:rPr b="1" lang="en-US" sz="2200">
                <a:solidFill>
                  <a:srgbClr val="134F5C"/>
                </a:solidFill>
              </a:rPr>
              <a:t>Learning Objectives:</a:t>
            </a:r>
            <a:endParaRPr b="1" sz="2200">
              <a:solidFill>
                <a:srgbClr val="134F5C"/>
              </a:solidFill>
            </a:endParaRPr>
          </a:p>
          <a:p>
            <a:pPr indent="0" lvl="0" marL="0" rtl="0" algn="l">
              <a:spcBef>
                <a:spcPts val="1300"/>
              </a:spcBef>
              <a:spcAft>
                <a:spcPts val="0"/>
              </a:spcAft>
              <a:buNone/>
            </a:pPr>
            <a:r>
              <a:rPr lang="en-US"/>
              <a:t>By the end of this lesson, learners will be able to: </a:t>
            </a:r>
            <a:endParaRPr/>
          </a:p>
          <a:p>
            <a:pPr indent="-336550" lvl="0" marL="457200" rtl="0" algn="l">
              <a:spcBef>
                <a:spcPts val="1300"/>
              </a:spcBef>
              <a:spcAft>
                <a:spcPts val="0"/>
              </a:spcAft>
              <a:buSzPts val="1700"/>
              <a:buChar char="●"/>
            </a:pPr>
            <a:r>
              <a:rPr lang="en-US"/>
              <a:t>Explain why we need SQL.</a:t>
            </a:r>
            <a:endParaRPr/>
          </a:p>
          <a:p>
            <a:pPr indent="-336550" lvl="0" marL="457200" rtl="0" algn="l">
              <a:spcBef>
                <a:spcPts val="0"/>
              </a:spcBef>
              <a:spcAft>
                <a:spcPts val="0"/>
              </a:spcAft>
              <a:buSzPts val="1700"/>
              <a:buChar char="●"/>
            </a:pPr>
            <a:r>
              <a:rPr lang="en-US"/>
              <a:t>Explain View in SQL.</a:t>
            </a:r>
            <a:endParaRPr/>
          </a:p>
          <a:p>
            <a:pPr indent="-336550" lvl="0" marL="457200" rtl="0" algn="l">
              <a:spcBef>
                <a:spcPts val="0"/>
              </a:spcBef>
              <a:spcAft>
                <a:spcPts val="0"/>
              </a:spcAft>
              <a:buSzPts val="1700"/>
              <a:buChar char="●"/>
            </a:pPr>
            <a:r>
              <a:rPr lang="en-US"/>
              <a:t>Utilize View in SQL.</a:t>
            </a:r>
            <a:endParaRPr sz="1400">
              <a:solidFill>
                <a:schemeClr val="dk1"/>
              </a:solidFill>
            </a:endParaRPr>
          </a:p>
        </p:txBody>
      </p:sp>
      <p:sp>
        <p:nvSpPr>
          <p:cNvPr id="570" name="Google Shape;570;p60"/>
          <p:cNvSpPr txBox="1"/>
          <p:nvPr>
            <p:ph idx="12" type="sldNum"/>
          </p:nvPr>
        </p:nvSpPr>
        <p:spPr>
          <a:xfrm>
            <a:off x="9433260" y="5236564"/>
            <a:ext cx="605100" cy="433800"/>
          </a:xfrm>
          <a:prstGeom prst="rect">
            <a:avLst/>
          </a:prstGeom>
        </p:spPr>
        <p:txBody>
          <a:bodyPr anchorCtr="0" anchor="t" bIns="100800" lIns="100800" spcFirstLastPara="1" rIns="100800" wrap="square" tIns="100800">
            <a:noAutofit/>
          </a:bodyPr>
          <a:lstStyle/>
          <a:p>
            <a:pPr indent="0" lvl="0" marL="0" rtl="0" algn="r">
              <a:spcBef>
                <a:spcPts val="0"/>
              </a:spcBef>
              <a:spcAft>
                <a:spcPts val="0"/>
              </a:spcAft>
              <a:buNone/>
            </a:pPr>
            <a:fld id="{00000000-1234-1234-1234-123412341234}" type="slidenum">
              <a:rPr lang="en-US" sz="1400">
                <a:solidFill>
                  <a:schemeClr val="dk2"/>
                </a:solidFill>
                <a:latin typeface="Arial"/>
                <a:ea typeface="Arial"/>
                <a:cs typeface="Arial"/>
                <a:sym typeface="Arial"/>
              </a:rPr>
              <a:t>‹#›</a:t>
            </a:fld>
            <a:endParaRPr sz="1400">
              <a:solidFill>
                <a:schemeClr val="dk2"/>
              </a:solidFill>
              <a:latin typeface="Arial"/>
              <a:ea typeface="Arial"/>
              <a:cs typeface="Arial"/>
              <a:sym typeface="Arial"/>
            </a:endParaRPr>
          </a:p>
        </p:txBody>
      </p:sp>
      <p:sp>
        <p:nvSpPr>
          <p:cNvPr id="571" name="Google Shape;571;p60"/>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61"/>
          <p:cNvSpPr txBox="1"/>
          <p:nvPr>
            <p:ph type="title"/>
          </p:nvPr>
        </p:nvSpPr>
        <p:spPr>
          <a:xfrm>
            <a:off x="469649" y="80507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a:t>Outline</a:t>
            </a:r>
            <a:endParaRPr/>
          </a:p>
        </p:txBody>
      </p:sp>
      <p:sp>
        <p:nvSpPr>
          <p:cNvPr id="577" name="Google Shape;577;p61"/>
          <p:cNvSpPr txBox="1"/>
          <p:nvPr>
            <p:ph idx="1" type="body"/>
          </p:nvPr>
        </p:nvSpPr>
        <p:spPr>
          <a:xfrm>
            <a:off x="577536" y="1422847"/>
            <a:ext cx="9025200" cy="3743400"/>
          </a:xfrm>
          <a:prstGeom prst="rect">
            <a:avLst/>
          </a:prstGeom>
        </p:spPr>
        <p:txBody>
          <a:bodyPr anchorCtr="0" anchor="t" bIns="75600" lIns="75600" spcFirstLastPara="1" rIns="75600" wrap="square" tIns="75600">
            <a:normAutofit/>
          </a:bodyPr>
          <a:lstStyle/>
          <a:p>
            <a:pPr indent="-336550" lvl="0" marL="457200" rtl="0" algn="l">
              <a:spcBef>
                <a:spcPts val="800"/>
              </a:spcBef>
              <a:spcAft>
                <a:spcPts val="0"/>
              </a:spcAft>
              <a:buSzPts val="1700"/>
              <a:buChar char="❑"/>
            </a:pPr>
            <a:r>
              <a:rPr lang="en-US" sz="1800"/>
              <a:t>A</a:t>
            </a:r>
            <a:r>
              <a:rPr lang="en-US" sz="1800"/>
              <a:t> VIEW in SQL.</a:t>
            </a:r>
            <a:endParaRPr sz="1800"/>
          </a:p>
          <a:p>
            <a:pPr indent="-336550" lvl="0" marL="457200" rtl="0" algn="l">
              <a:spcBef>
                <a:spcPts val="0"/>
              </a:spcBef>
              <a:spcAft>
                <a:spcPts val="0"/>
              </a:spcAft>
              <a:buSzPts val="1700"/>
              <a:buChar char="❑"/>
            </a:pPr>
            <a:r>
              <a:rPr lang="en-US" sz="1800"/>
              <a:t>Syntax: View</a:t>
            </a:r>
            <a:endParaRPr sz="1800"/>
          </a:p>
          <a:p>
            <a:pPr indent="-336550" lvl="0" marL="457200" rtl="0" algn="l">
              <a:spcBef>
                <a:spcPts val="0"/>
              </a:spcBef>
              <a:spcAft>
                <a:spcPts val="0"/>
              </a:spcAft>
              <a:buSzPts val="1700"/>
              <a:buChar char="❑"/>
            </a:pPr>
            <a:r>
              <a:rPr lang="en-US" sz="1800"/>
              <a:t>Rename a View in SQL.</a:t>
            </a:r>
            <a:endParaRPr sz="1800"/>
          </a:p>
          <a:p>
            <a:pPr indent="-336550" lvl="0" marL="457200" rtl="0" algn="l">
              <a:spcBef>
                <a:spcPts val="0"/>
              </a:spcBef>
              <a:spcAft>
                <a:spcPts val="0"/>
              </a:spcAft>
              <a:buSzPts val="1700"/>
              <a:buChar char="❑"/>
            </a:pPr>
            <a:r>
              <a:rPr lang="en-US" sz="1800"/>
              <a:t>View Advantages.</a:t>
            </a:r>
            <a:endParaRPr sz="18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62"/>
          <p:cNvSpPr txBox="1"/>
          <p:nvPr>
            <p:ph type="title"/>
          </p:nvPr>
        </p:nvSpPr>
        <p:spPr>
          <a:xfrm>
            <a:off x="469649" y="80507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Clr>
                <a:schemeClr val="dk1"/>
              </a:buClr>
              <a:buSzPts val="1100"/>
              <a:buFont typeface="Arial"/>
              <a:buNone/>
            </a:pPr>
            <a:r>
              <a:rPr lang="en-US"/>
              <a:t>A VIEW in SQL</a:t>
            </a:r>
            <a:endParaRPr/>
          </a:p>
        </p:txBody>
      </p:sp>
      <p:pic>
        <p:nvPicPr>
          <p:cNvPr id="583" name="Google Shape;583;p62"/>
          <p:cNvPicPr preferRelativeResize="0"/>
          <p:nvPr/>
        </p:nvPicPr>
        <p:blipFill>
          <a:blip r:embed="rId3">
            <a:alphaModFix/>
          </a:blip>
          <a:stretch>
            <a:fillRect/>
          </a:stretch>
        </p:blipFill>
        <p:spPr>
          <a:xfrm>
            <a:off x="5647950" y="1971925"/>
            <a:ext cx="4104475" cy="2561675"/>
          </a:xfrm>
          <a:prstGeom prst="rect">
            <a:avLst/>
          </a:prstGeom>
          <a:noFill/>
          <a:ln cap="flat" cmpd="sng" w="9525">
            <a:solidFill>
              <a:srgbClr val="637052"/>
            </a:solidFill>
            <a:prstDash val="solid"/>
            <a:round/>
            <a:headEnd len="sm" w="sm" type="none"/>
            <a:tailEnd len="sm" w="sm" type="none"/>
          </a:ln>
        </p:spPr>
      </p:pic>
      <p:sp>
        <p:nvSpPr>
          <p:cNvPr id="584" name="Google Shape;584;p62"/>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
        <p:nvSpPr>
          <p:cNvPr id="585" name="Google Shape;585;p62"/>
          <p:cNvSpPr txBox="1"/>
          <p:nvPr>
            <p:ph idx="1" type="body"/>
          </p:nvPr>
        </p:nvSpPr>
        <p:spPr>
          <a:xfrm>
            <a:off x="577530" y="1422850"/>
            <a:ext cx="4864500" cy="3743400"/>
          </a:xfrm>
          <a:prstGeom prst="rect">
            <a:avLst/>
          </a:prstGeom>
        </p:spPr>
        <p:txBody>
          <a:bodyPr anchorCtr="0" anchor="t" bIns="75600" lIns="75600" spcFirstLastPara="1" rIns="75600" wrap="square" tIns="75600">
            <a:normAutofit/>
          </a:bodyPr>
          <a:lstStyle/>
          <a:p>
            <a:pPr indent="0" lvl="0" marL="0" rtl="0" algn="l">
              <a:lnSpc>
                <a:spcPct val="90000"/>
              </a:lnSpc>
              <a:spcBef>
                <a:spcPts val="900"/>
              </a:spcBef>
              <a:spcAft>
                <a:spcPts val="0"/>
              </a:spcAft>
              <a:buNone/>
            </a:pPr>
            <a:r>
              <a:rPr lang="en-US" sz="1600">
                <a:solidFill>
                  <a:schemeClr val="accent2"/>
                </a:solidFill>
              </a:rPr>
              <a:t>An </a:t>
            </a:r>
            <a:r>
              <a:rPr b="1" lang="en-US" sz="1600">
                <a:solidFill>
                  <a:schemeClr val="accent2"/>
                </a:solidFill>
              </a:rPr>
              <a:t>SQL VIEW </a:t>
            </a:r>
            <a:r>
              <a:rPr lang="en-US" sz="1600">
                <a:solidFill>
                  <a:schemeClr val="accent2"/>
                </a:solidFill>
              </a:rPr>
              <a:t>is not a physical table, but rather, it is a virtual table formed by a query that joins one or more tables. When you create a view, you are essentially creating a query and giving it a name. As a result, a view is beneficial for enclosing an often-used complex query.</a:t>
            </a:r>
            <a:endParaRPr sz="1600">
              <a:solidFill>
                <a:schemeClr val="accent2"/>
              </a:solidFill>
            </a:endParaRPr>
          </a:p>
          <a:p>
            <a:pPr indent="0" lvl="0" marL="457200" rtl="0" algn="l">
              <a:lnSpc>
                <a:spcPct val="90000"/>
              </a:lnSpc>
              <a:spcBef>
                <a:spcPts val="900"/>
              </a:spcBef>
              <a:spcAft>
                <a:spcPts val="0"/>
              </a:spcAft>
              <a:buNone/>
            </a:pPr>
            <a:r>
              <a:t/>
            </a:r>
            <a:endParaRPr sz="1600">
              <a:solidFill>
                <a:schemeClr val="accent2"/>
              </a:solidFill>
            </a:endParaRPr>
          </a:p>
          <a:p>
            <a:pPr indent="0" lvl="0" marL="0" rtl="0" algn="l">
              <a:lnSpc>
                <a:spcPct val="90000"/>
              </a:lnSpc>
              <a:spcBef>
                <a:spcPts val="900"/>
              </a:spcBef>
              <a:spcAft>
                <a:spcPts val="0"/>
              </a:spcAft>
              <a:buNone/>
            </a:pPr>
            <a:r>
              <a:rPr lang="en-US" sz="1600">
                <a:solidFill>
                  <a:schemeClr val="accent2"/>
                </a:solidFill>
              </a:rPr>
              <a:t>The SQL View is essentially a saved query in the database. </a:t>
            </a:r>
            <a:endParaRPr sz="1600">
              <a:solidFill>
                <a:schemeClr val="accent2"/>
              </a:solidFill>
            </a:endParaRPr>
          </a:p>
          <a:p>
            <a:pPr indent="0" lvl="0" marL="0" rtl="0" algn="l">
              <a:spcBef>
                <a:spcPts val="80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36"/>
          <p:cNvSpPr txBox="1"/>
          <p:nvPr>
            <p:ph type="title"/>
          </p:nvPr>
        </p:nvSpPr>
        <p:spPr>
          <a:xfrm>
            <a:off x="443876" y="624475"/>
            <a:ext cx="82161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sz="3300"/>
              <a:t>Prerequisite</a:t>
            </a:r>
            <a:r>
              <a:rPr lang="en-US"/>
              <a:t> </a:t>
            </a:r>
            <a:endParaRPr/>
          </a:p>
        </p:txBody>
      </p:sp>
      <p:sp>
        <p:nvSpPr>
          <p:cNvPr id="344" name="Google Shape;344;p36"/>
          <p:cNvSpPr txBox="1"/>
          <p:nvPr>
            <p:ph idx="1" type="body"/>
          </p:nvPr>
        </p:nvSpPr>
        <p:spPr>
          <a:xfrm>
            <a:off x="525000" y="1460400"/>
            <a:ext cx="9075900" cy="3517200"/>
          </a:xfrm>
          <a:prstGeom prst="rect">
            <a:avLst/>
          </a:prstGeom>
        </p:spPr>
        <p:txBody>
          <a:bodyPr anchorCtr="0" anchor="t" bIns="75600" lIns="75600" spcFirstLastPara="1" rIns="75600" wrap="square" tIns="75600">
            <a:normAutofit/>
          </a:bodyPr>
          <a:lstStyle/>
          <a:p>
            <a:pPr indent="0" lvl="0" marL="0" rtl="0" algn="l">
              <a:spcBef>
                <a:spcPts val="0"/>
              </a:spcBef>
              <a:spcAft>
                <a:spcPts val="0"/>
              </a:spcAft>
              <a:buClr>
                <a:schemeClr val="dk1"/>
              </a:buClr>
              <a:buSzPts val="900"/>
              <a:buFont typeface="Arial"/>
              <a:buNone/>
            </a:pPr>
            <a:r>
              <a:rPr lang="en-US" sz="1600">
                <a:solidFill>
                  <a:schemeClr val="accent2"/>
                </a:solidFill>
              </a:rPr>
              <a:t>Note: We will utilize a </a:t>
            </a:r>
            <a:r>
              <a:rPr b="1" lang="en-US" sz="1600">
                <a:solidFill>
                  <a:schemeClr val="accent2"/>
                </a:solidFill>
              </a:rPr>
              <a:t>classicmodels </a:t>
            </a:r>
            <a:r>
              <a:rPr lang="en-US" sz="1600">
                <a:solidFill>
                  <a:schemeClr val="accent2"/>
                </a:solidFill>
              </a:rPr>
              <a:t>database for demonstrations and examples in this presentation.</a:t>
            </a:r>
            <a:endParaRPr sz="1600">
              <a:solidFill>
                <a:schemeClr val="accent2"/>
              </a:solidFill>
            </a:endParaRPr>
          </a:p>
          <a:p>
            <a:pPr indent="0" lvl="0" marL="0" rtl="0" algn="l">
              <a:spcBef>
                <a:spcPts val="800"/>
              </a:spcBef>
              <a:spcAft>
                <a:spcPts val="0"/>
              </a:spcAft>
              <a:buNone/>
            </a:pPr>
            <a:r>
              <a:t/>
            </a:r>
            <a:endParaRPr sz="2100"/>
          </a:p>
        </p:txBody>
      </p:sp>
      <p:sp>
        <p:nvSpPr>
          <p:cNvPr id="345" name="Google Shape;345;p36"/>
          <p:cNvSpPr txBox="1"/>
          <p:nvPr>
            <p:ph idx="12" type="sldNum"/>
          </p:nvPr>
        </p:nvSpPr>
        <p:spPr>
          <a:xfrm>
            <a:off x="9376151" y="5166295"/>
            <a:ext cx="642900" cy="447300"/>
          </a:xfrm>
          <a:prstGeom prst="rect">
            <a:avLst/>
          </a:prstGeom>
        </p:spPr>
        <p:txBody>
          <a:bodyPr anchorCtr="0" anchor="b" bIns="37775" lIns="75600" spcFirstLastPara="1" rIns="75600" wrap="square" tIns="37775">
            <a:noAutofit/>
          </a:bodyPr>
          <a:lstStyle/>
          <a:p>
            <a:pPr indent="0" lvl="0" marL="0" rtl="0" algn="ctr">
              <a:spcBef>
                <a:spcPts val="0"/>
              </a:spcBef>
              <a:spcAft>
                <a:spcPts val="0"/>
              </a:spcAft>
              <a:buNone/>
            </a:pPr>
            <a:fld id="{00000000-1234-1234-1234-123412341234}" type="slidenum">
              <a:rPr lang="en-US" sz="1300">
                <a:solidFill>
                  <a:srgbClr val="222222"/>
                </a:solidFill>
                <a:latin typeface="Arial"/>
                <a:ea typeface="Arial"/>
                <a:cs typeface="Arial"/>
                <a:sym typeface="Arial"/>
              </a:rPr>
              <a:t>‹#›</a:t>
            </a:fld>
            <a:endParaRPr sz="1300">
              <a:solidFill>
                <a:srgbClr val="222222"/>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 name="Shape 589"/>
        <p:cNvGrpSpPr/>
        <p:nvPr/>
      </p:nvGrpSpPr>
      <p:grpSpPr>
        <a:xfrm>
          <a:off x="0" y="0"/>
          <a:ext cx="0" cy="0"/>
          <a:chOff x="0" y="0"/>
          <a:chExt cx="0" cy="0"/>
        </a:xfrm>
      </p:grpSpPr>
      <p:sp>
        <p:nvSpPr>
          <p:cNvPr id="590" name="Google Shape;590;p63"/>
          <p:cNvSpPr txBox="1"/>
          <p:nvPr>
            <p:ph type="title"/>
          </p:nvPr>
        </p:nvSpPr>
        <p:spPr>
          <a:xfrm>
            <a:off x="469649" y="80507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sz="2600"/>
              <a:t>Syntax: A VIEW in SQL</a:t>
            </a:r>
            <a:endParaRPr sz="2600"/>
          </a:p>
        </p:txBody>
      </p:sp>
      <p:sp>
        <p:nvSpPr>
          <p:cNvPr id="591" name="Google Shape;591;p63"/>
          <p:cNvSpPr txBox="1"/>
          <p:nvPr>
            <p:ph idx="1" type="body"/>
          </p:nvPr>
        </p:nvSpPr>
        <p:spPr>
          <a:xfrm>
            <a:off x="577536" y="1422847"/>
            <a:ext cx="9025200" cy="3743400"/>
          </a:xfrm>
          <a:prstGeom prst="rect">
            <a:avLst/>
          </a:prstGeom>
        </p:spPr>
        <p:txBody>
          <a:bodyPr anchorCtr="0" anchor="t" bIns="75600" lIns="75600" spcFirstLastPara="1" rIns="75600" wrap="square" tIns="75600">
            <a:normAutofit/>
          </a:bodyPr>
          <a:lstStyle/>
          <a:p>
            <a:pPr indent="0" lvl="0" marL="0" rtl="0" algn="l">
              <a:spcBef>
                <a:spcPts val="800"/>
              </a:spcBef>
              <a:spcAft>
                <a:spcPts val="0"/>
              </a:spcAft>
              <a:buNone/>
            </a:pPr>
            <a:r>
              <a:rPr lang="en-US" sz="1600">
                <a:highlight>
                  <a:srgbClr val="FFFFFF"/>
                </a:highlight>
              </a:rPr>
              <a:t>The</a:t>
            </a:r>
            <a:r>
              <a:rPr b="1" lang="en-US" sz="1600">
                <a:highlight>
                  <a:srgbClr val="FFFFFF"/>
                </a:highlight>
              </a:rPr>
              <a:t> </a:t>
            </a:r>
            <a:r>
              <a:rPr b="1" lang="en-US" sz="1600">
                <a:solidFill>
                  <a:srgbClr val="E48312"/>
                </a:solidFill>
              </a:rPr>
              <a:t>CREATE VIEW</a:t>
            </a:r>
            <a:r>
              <a:rPr lang="en-US" sz="1600">
                <a:highlight>
                  <a:srgbClr val="FFFFFF"/>
                </a:highlight>
              </a:rPr>
              <a:t> statement creates a new view in the database. Here is the basic syntax of the </a:t>
            </a:r>
            <a:r>
              <a:rPr lang="en-US" sz="1600"/>
              <a:t>CREATE VIEW</a:t>
            </a:r>
            <a:r>
              <a:rPr lang="en-US" sz="1600">
                <a:highlight>
                  <a:srgbClr val="FFFFFF"/>
                </a:highlight>
              </a:rPr>
              <a:t> statement:</a:t>
            </a:r>
            <a:endParaRPr sz="1600"/>
          </a:p>
        </p:txBody>
      </p:sp>
      <p:sp>
        <p:nvSpPr>
          <p:cNvPr id="592" name="Google Shape;592;p63"/>
          <p:cNvSpPr txBox="1"/>
          <p:nvPr/>
        </p:nvSpPr>
        <p:spPr>
          <a:xfrm>
            <a:off x="1482850" y="2313700"/>
            <a:ext cx="6728700" cy="6771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600">
                <a:latin typeface="Consolas"/>
                <a:ea typeface="Consolas"/>
                <a:cs typeface="Consolas"/>
                <a:sym typeface="Consolas"/>
              </a:rPr>
              <a:t>CREATE VIEW database_name.view_name [(column_list)]</a:t>
            </a:r>
            <a:endParaRPr sz="1600">
              <a:latin typeface="Consolas"/>
              <a:ea typeface="Consolas"/>
              <a:cs typeface="Consolas"/>
              <a:sym typeface="Consolas"/>
            </a:endParaRPr>
          </a:p>
          <a:p>
            <a:pPr indent="0" lvl="0" marL="0" rtl="0" algn="l">
              <a:spcBef>
                <a:spcPts val="0"/>
              </a:spcBef>
              <a:spcAft>
                <a:spcPts val="0"/>
              </a:spcAft>
              <a:buNone/>
            </a:pPr>
            <a:r>
              <a:rPr lang="en-US" sz="1600">
                <a:latin typeface="Consolas"/>
                <a:ea typeface="Consolas"/>
                <a:cs typeface="Consolas"/>
                <a:sym typeface="Consolas"/>
              </a:rPr>
              <a:t>AS  Select-Statement-Queries;</a:t>
            </a:r>
            <a:endParaRPr sz="1600">
              <a:latin typeface="Consolas"/>
              <a:ea typeface="Consolas"/>
              <a:cs typeface="Consolas"/>
              <a:sym typeface="Consolas"/>
            </a:endParaRPr>
          </a:p>
        </p:txBody>
      </p:sp>
      <p:sp>
        <p:nvSpPr>
          <p:cNvPr id="593" name="Google Shape;593;p63"/>
          <p:cNvSpPr txBox="1"/>
          <p:nvPr/>
        </p:nvSpPr>
        <p:spPr>
          <a:xfrm>
            <a:off x="649900" y="3355775"/>
            <a:ext cx="8837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a:solidFill>
                  <a:schemeClr val="accent2"/>
                </a:solidFill>
                <a:highlight>
                  <a:srgbClr val="FFFFFF"/>
                </a:highlight>
              </a:rPr>
              <a:t>Note: </a:t>
            </a:r>
            <a:r>
              <a:rPr lang="en-US">
                <a:solidFill>
                  <a:schemeClr val="accent2"/>
                </a:solidFill>
                <a:highlight>
                  <a:srgbClr val="FFFFFF"/>
                </a:highlight>
              </a:rPr>
              <a:t>By default, the </a:t>
            </a:r>
            <a:r>
              <a:rPr b="1" lang="en-US">
                <a:solidFill>
                  <a:schemeClr val="accent2"/>
                </a:solidFill>
              </a:rPr>
              <a:t>CREATE VIEW</a:t>
            </a:r>
            <a:r>
              <a:rPr b="1" lang="en-US">
                <a:solidFill>
                  <a:schemeClr val="accent2"/>
                </a:solidFill>
                <a:highlight>
                  <a:srgbClr val="FFFFFF"/>
                </a:highlight>
              </a:rPr>
              <a:t> </a:t>
            </a:r>
            <a:r>
              <a:rPr lang="en-US">
                <a:solidFill>
                  <a:schemeClr val="accent2"/>
                </a:solidFill>
                <a:highlight>
                  <a:srgbClr val="FFFFFF"/>
                </a:highlight>
              </a:rPr>
              <a:t>statement creates a view in the </a:t>
            </a:r>
            <a:r>
              <a:rPr b="1" lang="en-US">
                <a:solidFill>
                  <a:schemeClr val="accent2"/>
                </a:solidFill>
                <a:highlight>
                  <a:srgbClr val="FFFFFF"/>
                </a:highlight>
              </a:rPr>
              <a:t>current/selected database</a:t>
            </a:r>
            <a:r>
              <a:rPr lang="en-US">
                <a:solidFill>
                  <a:schemeClr val="accent2"/>
                </a:solidFill>
                <a:highlight>
                  <a:srgbClr val="FFFFFF"/>
                </a:highlight>
              </a:rPr>
              <a:t>. If you want to explicitly create a view in a given database, you can qualify the view name with the database name.</a:t>
            </a:r>
            <a:endParaRPr>
              <a:solidFill>
                <a:schemeClr val="accent2"/>
              </a:solidFill>
            </a:endParaRPr>
          </a:p>
        </p:txBody>
      </p:sp>
      <p:sp>
        <p:nvSpPr>
          <p:cNvPr id="594" name="Google Shape;594;p63"/>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 name="Shape 598"/>
        <p:cNvGrpSpPr/>
        <p:nvPr/>
      </p:nvGrpSpPr>
      <p:grpSpPr>
        <a:xfrm>
          <a:off x="0" y="0"/>
          <a:ext cx="0" cy="0"/>
          <a:chOff x="0" y="0"/>
          <a:chExt cx="0" cy="0"/>
        </a:xfrm>
      </p:grpSpPr>
      <p:sp>
        <p:nvSpPr>
          <p:cNvPr id="599" name="Google Shape;599;p64"/>
          <p:cNvSpPr txBox="1"/>
          <p:nvPr>
            <p:ph type="title"/>
          </p:nvPr>
        </p:nvSpPr>
        <p:spPr>
          <a:xfrm>
            <a:off x="469649" y="80507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a:t>Example 1: A VIEW in SQL</a:t>
            </a:r>
            <a:endParaRPr/>
          </a:p>
        </p:txBody>
      </p:sp>
      <p:sp>
        <p:nvSpPr>
          <p:cNvPr id="600" name="Google Shape;600;p64"/>
          <p:cNvSpPr txBox="1"/>
          <p:nvPr/>
        </p:nvSpPr>
        <p:spPr>
          <a:xfrm>
            <a:off x="536475" y="1321000"/>
            <a:ext cx="4281900" cy="8748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US">
                <a:solidFill>
                  <a:srgbClr val="000000"/>
                </a:solidFill>
                <a:highlight>
                  <a:srgbClr val="FFFFFF"/>
                </a:highlight>
              </a:rPr>
              <a:t>If you want to get customer payment data, you would normally construct a</a:t>
            </a:r>
            <a:r>
              <a:rPr b="1" lang="en-US">
                <a:solidFill>
                  <a:srgbClr val="000000"/>
                </a:solidFill>
                <a:highlight>
                  <a:srgbClr val="FFFFFF"/>
                </a:highlight>
              </a:rPr>
              <a:t> JOIN statement </a:t>
            </a:r>
            <a:r>
              <a:rPr lang="en-US">
                <a:solidFill>
                  <a:srgbClr val="000000"/>
                </a:solidFill>
                <a:highlight>
                  <a:srgbClr val="FFFFFF"/>
                </a:highlight>
              </a:rPr>
              <a:t>as follows:</a:t>
            </a:r>
            <a:endParaRPr>
              <a:solidFill>
                <a:srgbClr val="000000"/>
              </a:solidFill>
              <a:highlight>
                <a:srgbClr val="FFFFFF"/>
              </a:highlight>
            </a:endParaRPr>
          </a:p>
        </p:txBody>
      </p:sp>
      <p:sp>
        <p:nvSpPr>
          <p:cNvPr id="601" name="Google Shape;601;p64"/>
          <p:cNvSpPr txBox="1"/>
          <p:nvPr/>
        </p:nvSpPr>
        <p:spPr>
          <a:xfrm>
            <a:off x="5167550" y="1320988"/>
            <a:ext cx="4590300" cy="8313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a:highlight>
                  <a:srgbClr val="FFFFFF"/>
                </a:highlight>
              </a:rPr>
              <a:t>Now, w</a:t>
            </a:r>
            <a:r>
              <a:rPr lang="en-US">
                <a:solidFill>
                  <a:srgbClr val="000000"/>
                </a:solidFill>
                <a:highlight>
                  <a:srgbClr val="FFFFFF"/>
                </a:highlight>
              </a:rPr>
              <a:t>hen you need to get customer payment data, query it from the VIEW by executing the following simple </a:t>
            </a:r>
            <a:r>
              <a:rPr b="1" lang="en-US" sz="1300">
                <a:solidFill>
                  <a:srgbClr val="000000"/>
                </a:solidFill>
              </a:rPr>
              <a:t>SELECT</a:t>
            </a:r>
            <a:r>
              <a:rPr b="1" lang="en-US">
                <a:solidFill>
                  <a:srgbClr val="000000"/>
                </a:solidFill>
                <a:highlight>
                  <a:srgbClr val="FFFFFF"/>
                </a:highlight>
              </a:rPr>
              <a:t> statement</a:t>
            </a:r>
            <a:r>
              <a:rPr lang="en-US">
                <a:solidFill>
                  <a:srgbClr val="000000"/>
                </a:solidFill>
                <a:highlight>
                  <a:srgbClr val="FFFFFF"/>
                </a:highlight>
              </a:rPr>
              <a:t>:</a:t>
            </a:r>
            <a:endParaRPr sz="1600"/>
          </a:p>
        </p:txBody>
      </p:sp>
      <p:sp>
        <p:nvSpPr>
          <p:cNvPr id="602" name="Google Shape;602;p64"/>
          <p:cNvSpPr txBox="1"/>
          <p:nvPr/>
        </p:nvSpPr>
        <p:spPr>
          <a:xfrm>
            <a:off x="354075" y="2357550"/>
            <a:ext cx="4454700" cy="1662300"/>
          </a:xfrm>
          <a:prstGeom prst="rect">
            <a:avLst/>
          </a:prstGeom>
          <a:solidFill>
            <a:srgbClr val="F3EDFF"/>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200">
                <a:highlight>
                  <a:srgbClr val="D9EAD3"/>
                </a:highlight>
                <a:latin typeface="Consolas"/>
                <a:ea typeface="Consolas"/>
                <a:cs typeface="Consolas"/>
                <a:sym typeface="Consolas"/>
              </a:rPr>
              <a:t>CREATE VIEW customer_payment AS</a:t>
            </a:r>
            <a:endParaRPr sz="1200">
              <a:highlight>
                <a:srgbClr val="D9EAD3"/>
              </a:highlight>
              <a:latin typeface="Consolas"/>
              <a:ea typeface="Consolas"/>
              <a:cs typeface="Consolas"/>
              <a:sym typeface="Consolas"/>
            </a:endParaRPr>
          </a:p>
          <a:p>
            <a:pPr indent="0" lvl="0" marL="0" rtl="0" algn="l">
              <a:spcBef>
                <a:spcPts val="0"/>
              </a:spcBef>
              <a:spcAft>
                <a:spcPts val="0"/>
              </a:spcAft>
              <a:buNone/>
            </a:pPr>
            <a:r>
              <a:rPr lang="en-US" sz="1200">
                <a:latin typeface="Consolas"/>
                <a:ea typeface="Consolas"/>
                <a:cs typeface="Consolas"/>
                <a:sym typeface="Consolas"/>
              </a:rPr>
              <a:t>SELECT 	c.customerName,	concat(contactfirstName, " ", contactLastName),	p.amount,	p.paymentDate</a:t>
            </a:r>
            <a:endParaRPr sz="1200">
              <a:latin typeface="Consolas"/>
              <a:ea typeface="Consolas"/>
              <a:cs typeface="Consolas"/>
              <a:sym typeface="Consolas"/>
            </a:endParaRPr>
          </a:p>
          <a:p>
            <a:pPr indent="0" lvl="0" marL="0" rtl="0" algn="l">
              <a:spcBef>
                <a:spcPts val="0"/>
              </a:spcBef>
              <a:spcAft>
                <a:spcPts val="0"/>
              </a:spcAft>
              <a:buNone/>
            </a:pPr>
            <a:r>
              <a:rPr lang="en-US" sz="1200">
                <a:latin typeface="Consolas"/>
                <a:ea typeface="Consolas"/>
                <a:cs typeface="Consolas"/>
                <a:sym typeface="Consolas"/>
              </a:rPr>
              <a:t>FROM	customers c</a:t>
            </a:r>
            <a:endParaRPr sz="1200">
              <a:latin typeface="Consolas"/>
              <a:ea typeface="Consolas"/>
              <a:cs typeface="Consolas"/>
              <a:sym typeface="Consolas"/>
            </a:endParaRPr>
          </a:p>
          <a:p>
            <a:pPr indent="0" lvl="0" marL="0" rtl="0" algn="l">
              <a:spcBef>
                <a:spcPts val="0"/>
              </a:spcBef>
              <a:spcAft>
                <a:spcPts val="0"/>
              </a:spcAft>
              <a:buNone/>
            </a:pPr>
            <a:r>
              <a:rPr lang="en-US" sz="1200">
                <a:latin typeface="Consolas"/>
                <a:ea typeface="Consolas"/>
                <a:cs typeface="Consolas"/>
                <a:sym typeface="Consolas"/>
              </a:rPr>
              <a:t>INNER JOIN payments p</a:t>
            </a:r>
            <a:endParaRPr sz="1200">
              <a:latin typeface="Consolas"/>
              <a:ea typeface="Consolas"/>
              <a:cs typeface="Consolas"/>
              <a:sym typeface="Consolas"/>
            </a:endParaRPr>
          </a:p>
          <a:p>
            <a:pPr indent="0" lvl="0" marL="0" rtl="0" algn="l">
              <a:spcBef>
                <a:spcPts val="0"/>
              </a:spcBef>
              <a:spcAft>
                <a:spcPts val="0"/>
              </a:spcAft>
              <a:buNone/>
            </a:pPr>
            <a:r>
              <a:rPr lang="en-US" sz="1200">
                <a:latin typeface="Consolas"/>
                <a:ea typeface="Consolas"/>
                <a:cs typeface="Consolas"/>
                <a:sym typeface="Consolas"/>
              </a:rPr>
              <a:t>ON c.customerNumber = p.customerNumber</a:t>
            </a:r>
            <a:endParaRPr sz="1200">
              <a:latin typeface="Consolas"/>
              <a:ea typeface="Consolas"/>
              <a:cs typeface="Consolas"/>
              <a:sym typeface="Consolas"/>
            </a:endParaRPr>
          </a:p>
          <a:p>
            <a:pPr indent="0" lvl="0" marL="0" rtl="0" algn="l">
              <a:spcBef>
                <a:spcPts val="0"/>
              </a:spcBef>
              <a:spcAft>
                <a:spcPts val="0"/>
              </a:spcAft>
              <a:buNone/>
            </a:pPr>
            <a:r>
              <a:rPr lang="en-US" sz="1200">
                <a:latin typeface="Consolas"/>
                <a:ea typeface="Consolas"/>
                <a:cs typeface="Consolas"/>
                <a:sym typeface="Consolas"/>
              </a:rPr>
              <a:t>ORDER BY p.paymentDate;</a:t>
            </a:r>
            <a:endParaRPr sz="1200">
              <a:latin typeface="Consolas"/>
              <a:ea typeface="Consolas"/>
              <a:cs typeface="Consolas"/>
              <a:sym typeface="Consolas"/>
            </a:endParaRPr>
          </a:p>
        </p:txBody>
      </p:sp>
      <p:sp>
        <p:nvSpPr>
          <p:cNvPr id="603" name="Google Shape;603;p64"/>
          <p:cNvSpPr txBox="1"/>
          <p:nvPr/>
        </p:nvSpPr>
        <p:spPr>
          <a:xfrm>
            <a:off x="6152775" y="2281350"/>
            <a:ext cx="3000000" cy="3849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300">
                <a:latin typeface="Consolas"/>
                <a:ea typeface="Consolas"/>
                <a:cs typeface="Consolas"/>
                <a:sym typeface="Consolas"/>
              </a:rPr>
              <a:t>SELECT * FROM </a:t>
            </a:r>
            <a:r>
              <a:rPr lang="en-US" sz="1300">
                <a:latin typeface="Consolas"/>
                <a:ea typeface="Consolas"/>
                <a:cs typeface="Consolas"/>
                <a:sym typeface="Consolas"/>
              </a:rPr>
              <a:t>c</a:t>
            </a:r>
            <a:r>
              <a:rPr lang="en-US" sz="1300">
                <a:latin typeface="Consolas"/>
                <a:ea typeface="Consolas"/>
                <a:cs typeface="Consolas"/>
                <a:sym typeface="Consolas"/>
              </a:rPr>
              <a:t>ustomer_payment;</a:t>
            </a:r>
            <a:endParaRPr sz="1300">
              <a:latin typeface="Consolas"/>
              <a:ea typeface="Consolas"/>
              <a:cs typeface="Consolas"/>
              <a:sym typeface="Consolas"/>
            </a:endParaRPr>
          </a:p>
        </p:txBody>
      </p:sp>
      <p:cxnSp>
        <p:nvCxnSpPr>
          <p:cNvPr id="604" name="Google Shape;604;p64"/>
          <p:cNvCxnSpPr>
            <a:endCxn id="603" idx="1"/>
          </p:cNvCxnSpPr>
          <p:nvPr/>
        </p:nvCxnSpPr>
        <p:spPr>
          <a:xfrm flipH="1" rot="10800000">
            <a:off x="4818375" y="2473800"/>
            <a:ext cx="1334400" cy="5700"/>
          </a:xfrm>
          <a:prstGeom prst="straightConnector1">
            <a:avLst/>
          </a:prstGeom>
          <a:noFill/>
          <a:ln cap="flat" cmpd="sng" w="9525">
            <a:solidFill>
              <a:srgbClr val="637052"/>
            </a:solidFill>
            <a:prstDash val="solid"/>
            <a:round/>
            <a:headEnd len="med" w="med" type="none"/>
            <a:tailEnd len="med" w="med" type="triangle"/>
          </a:ln>
        </p:spPr>
      </p:cxnSp>
      <p:pic>
        <p:nvPicPr>
          <p:cNvPr id="605" name="Google Shape;605;p64"/>
          <p:cNvPicPr preferRelativeResize="0"/>
          <p:nvPr/>
        </p:nvPicPr>
        <p:blipFill rotWithShape="1">
          <a:blip r:embed="rId3">
            <a:alphaModFix/>
          </a:blip>
          <a:srcRect b="31638" l="14436" r="56094" t="39074"/>
          <a:stretch/>
        </p:blipFill>
        <p:spPr>
          <a:xfrm>
            <a:off x="4903950" y="3042150"/>
            <a:ext cx="3900125" cy="2180199"/>
          </a:xfrm>
          <a:prstGeom prst="rect">
            <a:avLst/>
          </a:prstGeom>
          <a:noFill/>
          <a:ln cap="flat" cmpd="sng" w="9525">
            <a:solidFill>
              <a:schemeClr val="dk2"/>
            </a:solidFill>
            <a:prstDash val="solid"/>
            <a:round/>
            <a:headEnd len="sm" w="sm" type="none"/>
            <a:tailEnd len="sm" w="sm" type="none"/>
          </a:ln>
        </p:spPr>
      </p:pic>
      <p:cxnSp>
        <p:nvCxnSpPr>
          <p:cNvPr id="606" name="Google Shape;606;p64"/>
          <p:cNvCxnSpPr>
            <a:stCxn id="603" idx="2"/>
          </p:cNvCxnSpPr>
          <p:nvPr/>
        </p:nvCxnSpPr>
        <p:spPr>
          <a:xfrm flipH="1">
            <a:off x="7649175" y="2666250"/>
            <a:ext cx="3600" cy="375900"/>
          </a:xfrm>
          <a:prstGeom prst="straightConnector1">
            <a:avLst/>
          </a:prstGeom>
          <a:noFill/>
          <a:ln cap="flat" cmpd="sng" w="9525">
            <a:solidFill>
              <a:schemeClr val="dk2"/>
            </a:solidFill>
            <a:prstDash val="solid"/>
            <a:round/>
            <a:headEnd len="med" w="med" type="none"/>
            <a:tailEnd len="med" w="med" type="triangle"/>
          </a:ln>
        </p:spPr>
      </p:cxnSp>
      <p:sp>
        <p:nvSpPr>
          <p:cNvPr id="607" name="Google Shape;607;p64"/>
          <p:cNvSpPr txBox="1"/>
          <p:nvPr/>
        </p:nvSpPr>
        <p:spPr>
          <a:xfrm>
            <a:off x="7684350" y="2739075"/>
            <a:ext cx="146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entury Gothic"/>
                <a:ea typeface="Century Gothic"/>
                <a:cs typeface="Century Gothic"/>
                <a:sym typeface="Century Gothic"/>
              </a:rPr>
              <a:t>Result</a:t>
            </a:r>
            <a:endParaRPr>
              <a:latin typeface="Century Gothic"/>
              <a:ea typeface="Century Gothic"/>
              <a:cs typeface="Century Gothic"/>
              <a:sym typeface="Century Gothic"/>
            </a:endParaRPr>
          </a:p>
        </p:txBody>
      </p:sp>
      <p:pic>
        <p:nvPicPr>
          <p:cNvPr id="608" name="Google Shape;608;p64"/>
          <p:cNvPicPr preferRelativeResize="0"/>
          <p:nvPr/>
        </p:nvPicPr>
        <p:blipFill rotWithShape="1">
          <a:blip r:embed="rId4">
            <a:alphaModFix/>
          </a:blip>
          <a:srcRect b="61942" l="0" r="89332" t="31288"/>
          <a:stretch/>
        </p:blipFill>
        <p:spPr>
          <a:xfrm>
            <a:off x="1951800" y="4561500"/>
            <a:ext cx="2069981" cy="738901"/>
          </a:xfrm>
          <a:prstGeom prst="rect">
            <a:avLst/>
          </a:prstGeom>
          <a:noFill/>
          <a:ln cap="flat" cmpd="sng" w="9525">
            <a:solidFill>
              <a:schemeClr val="dk2"/>
            </a:solidFill>
            <a:prstDash val="solid"/>
            <a:round/>
            <a:headEnd len="sm" w="sm" type="none"/>
            <a:tailEnd len="sm" w="sm" type="none"/>
          </a:ln>
        </p:spPr>
      </p:pic>
      <p:sp>
        <p:nvSpPr>
          <p:cNvPr id="609" name="Google Shape;609;p64"/>
          <p:cNvSpPr txBox="1"/>
          <p:nvPr/>
        </p:nvSpPr>
        <p:spPr>
          <a:xfrm>
            <a:off x="379875" y="4133725"/>
            <a:ext cx="277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onsolas"/>
                <a:ea typeface="Consolas"/>
                <a:cs typeface="Consolas"/>
                <a:sym typeface="Consolas"/>
              </a:rPr>
              <a:t>Result: In View section</a:t>
            </a:r>
            <a:endParaRPr>
              <a:latin typeface="Consolas"/>
              <a:ea typeface="Consolas"/>
              <a:cs typeface="Consolas"/>
              <a:sym typeface="Consolas"/>
            </a:endParaRPr>
          </a:p>
        </p:txBody>
      </p:sp>
      <p:sp>
        <p:nvSpPr>
          <p:cNvPr id="610" name="Google Shape;610;p64"/>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sp>
        <p:nvSpPr>
          <p:cNvPr id="615" name="Google Shape;615;p65"/>
          <p:cNvSpPr txBox="1"/>
          <p:nvPr>
            <p:ph type="title"/>
          </p:nvPr>
        </p:nvSpPr>
        <p:spPr>
          <a:xfrm>
            <a:off x="469649" y="80507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a:t>Rename a VIEW in SQL</a:t>
            </a:r>
            <a:endParaRPr/>
          </a:p>
        </p:txBody>
      </p:sp>
      <p:sp>
        <p:nvSpPr>
          <p:cNvPr id="616" name="Google Shape;616;p65"/>
          <p:cNvSpPr txBox="1"/>
          <p:nvPr/>
        </p:nvSpPr>
        <p:spPr>
          <a:xfrm>
            <a:off x="409725" y="1326300"/>
            <a:ext cx="91896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1600"/>
              <a:t>To rename a VIEW, we can use the </a:t>
            </a:r>
            <a:r>
              <a:rPr b="1" lang="en-US" sz="1600">
                <a:solidFill>
                  <a:srgbClr val="E48312"/>
                </a:solidFill>
              </a:rPr>
              <a:t>Rename </a:t>
            </a:r>
            <a:r>
              <a:rPr lang="en-US" sz="1600"/>
              <a:t>Statement. The basic syntax is:</a:t>
            </a:r>
            <a:endParaRPr sz="1700"/>
          </a:p>
        </p:txBody>
      </p:sp>
      <p:sp>
        <p:nvSpPr>
          <p:cNvPr id="617" name="Google Shape;617;p65"/>
          <p:cNvSpPr txBox="1"/>
          <p:nvPr/>
        </p:nvSpPr>
        <p:spPr>
          <a:xfrm>
            <a:off x="1647625" y="3337225"/>
            <a:ext cx="6785400" cy="4311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600">
                <a:latin typeface="Consolas"/>
                <a:ea typeface="Consolas"/>
                <a:cs typeface="Consolas"/>
                <a:sym typeface="Consolas"/>
              </a:rPr>
              <a:t>Rename table customer_payment to customer_info;</a:t>
            </a:r>
            <a:endParaRPr sz="1600">
              <a:latin typeface="Consolas"/>
              <a:ea typeface="Consolas"/>
              <a:cs typeface="Consolas"/>
              <a:sym typeface="Consolas"/>
            </a:endParaRPr>
          </a:p>
        </p:txBody>
      </p:sp>
      <p:sp>
        <p:nvSpPr>
          <p:cNvPr id="618" name="Google Shape;618;p65"/>
          <p:cNvSpPr txBox="1"/>
          <p:nvPr/>
        </p:nvSpPr>
        <p:spPr>
          <a:xfrm>
            <a:off x="2505600" y="4124750"/>
            <a:ext cx="4876500" cy="9234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600">
                <a:solidFill>
                  <a:srgbClr val="212529"/>
                </a:solidFill>
                <a:highlight>
                  <a:srgbClr val="FFFFFF"/>
                </a:highlight>
                <a:latin typeface="Consolas"/>
                <a:ea typeface="Consolas"/>
                <a:cs typeface="Consolas"/>
                <a:sym typeface="Consolas"/>
              </a:rPr>
              <a:t>Remember</a:t>
            </a:r>
            <a:r>
              <a:rPr lang="en-US" sz="1600">
                <a:solidFill>
                  <a:srgbClr val="212529"/>
                </a:solidFill>
                <a:highlight>
                  <a:srgbClr val="FFFFFF"/>
                </a:highlight>
                <a:latin typeface="Consolas"/>
                <a:ea typeface="Consolas"/>
                <a:cs typeface="Consolas"/>
                <a:sym typeface="Consolas"/>
              </a:rPr>
              <a:t>: </a:t>
            </a:r>
            <a:r>
              <a:rPr lang="en-US" sz="1600">
                <a:solidFill>
                  <a:srgbClr val="212529"/>
                </a:solidFill>
                <a:highlight>
                  <a:srgbClr val="FFFFFF"/>
                </a:highlight>
                <a:latin typeface="Consolas"/>
                <a:ea typeface="Consolas"/>
                <a:cs typeface="Consolas"/>
                <a:sym typeface="Consolas"/>
              </a:rPr>
              <a:t>Since VIEWS are not physical tables, updating a View actually updates the underlying table.</a:t>
            </a:r>
            <a:endParaRPr sz="1800">
              <a:latin typeface="Consolas"/>
              <a:ea typeface="Consolas"/>
              <a:cs typeface="Consolas"/>
              <a:sym typeface="Consolas"/>
            </a:endParaRPr>
          </a:p>
        </p:txBody>
      </p:sp>
      <p:sp>
        <p:nvSpPr>
          <p:cNvPr id="619" name="Google Shape;619;p65"/>
          <p:cNvSpPr txBox="1"/>
          <p:nvPr/>
        </p:nvSpPr>
        <p:spPr>
          <a:xfrm>
            <a:off x="551863" y="2397775"/>
            <a:ext cx="8976900" cy="9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700">
                <a:highlight>
                  <a:schemeClr val="lt1"/>
                </a:highlight>
              </a:rPr>
              <a:t>You can change the name of the VIEW from </a:t>
            </a:r>
            <a:r>
              <a:rPr lang="en-US" sz="1550">
                <a:solidFill>
                  <a:srgbClr val="DA1039"/>
                </a:solidFill>
                <a:highlight>
                  <a:srgbClr val="F5F5F5"/>
                </a:highlight>
              </a:rPr>
              <a:t>customer_payment</a:t>
            </a:r>
            <a:r>
              <a:rPr lang="en-US" sz="1700">
                <a:highlight>
                  <a:schemeClr val="lt1"/>
                </a:highlight>
              </a:rPr>
              <a:t> to</a:t>
            </a:r>
            <a:r>
              <a:rPr lang="en-US" sz="1550">
                <a:solidFill>
                  <a:srgbClr val="DA1039"/>
                </a:solidFill>
                <a:highlight>
                  <a:srgbClr val="F5F5F5"/>
                </a:highlight>
              </a:rPr>
              <a:t> customer_info </a:t>
            </a:r>
            <a:r>
              <a:rPr lang="en-US" sz="1700">
                <a:highlight>
                  <a:schemeClr val="lt1"/>
                </a:highlight>
              </a:rPr>
              <a:t>by using the following statement:</a:t>
            </a:r>
            <a:endParaRPr sz="1600"/>
          </a:p>
          <a:p>
            <a:pPr indent="0" lvl="0" marL="0" rtl="0" algn="l">
              <a:spcBef>
                <a:spcPts val="0"/>
              </a:spcBef>
              <a:spcAft>
                <a:spcPts val="0"/>
              </a:spcAft>
              <a:buNone/>
            </a:pPr>
            <a:r>
              <a:t/>
            </a:r>
            <a:endParaRPr sz="1700">
              <a:solidFill>
                <a:schemeClr val="dk1"/>
              </a:solidFill>
              <a:highlight>
                <a:schemeClr val="lt1"/>
              </a:highlight>
            </a:endParaRPr>
          </a:p>
        </p:txBody>
      </p:sp>
      <p:sp>
        <p:nvSpPr>
          <p:cNvPr id="620" name="Google Shape;620;p65"/>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
        <p:nvSpPr>
          <p:cNvPr id="621" name="Google Shape;621;p65"/>
          <p:cNvSpPr txBox="1"/>
          <p:nvPr/>
        </p:nvSpPr>
        <p:spPr>
          <a:xfrm>
            <a:off x="2035200" y="1925475"/>
            <a:ext cx="5817300" cy="431100"/>
          </a:xfrm>
          <a:prstGeom prst="rect">
            <a:avLst/>
          </a:prstGeom>
          <a:solidFill>
            <a:srgbClr val="FFF6EA"/>
          </a:solid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600">
                <a:solidFill>
                  <a:srgbClr val="000000"/>
                </a:solidFill>
                <a:latin typeface="Consolas"/>
                <a:ea typeface="Consolas"/>
                <a:cs typeface="Consolas"/>
                <a:sym typeface="Consolas"/>
              </a:rPr>
              <a:t>RENAME Table &lt;table-name&gt; to new-table-name;</a:t>
            </a:r>
            <a:endParaRPr sz="16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 name="Shape 625"/>
        <p:cNvGrpSpPr/>
        <p:nvPr/>
      </p:nvGrpSpPr>
      <p:grpSpPr>
        <a:xfrm>
          <a:off x="0" y="0"/>
          <a:ext cx="0" cy="0"/>
          <a:chOff x="0" y="0"/>
          <a:chExt cx="0" cy="0"/>
        </a:xfrm>
      </p:grpSpPr>
      <p:sp>
        <p:nvSpPr>
          <p:cNvPr id="626" name="Google Shape;626;p66"/>
          <p:cNvSpPr txBox="1"/>
          <p:nvPr>
            <p:ph type="title"/>
          </p:nvPr>
        </p:nvSpPr>
        <p:spPr>
          <a:xfrm>
            <a:off x="469649" y="80507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a:t>VIEW Advantages</a:t>
            </a:r>
            <a:endParaRPr/>
          </a:p>
        </p:txBody>
      </p:sp>
      <p:sp>
        <p:nvSpPr>
          <p:cNvPr id="627" name="Google Shape;627;p66"/>
          <p:cNvSpPr txBox="1"/>
          <p:nvPr>
            <p:ph idx="1" type="body"/>
          </p:nvPr>
        </p:nvSpPr>
        <p:spPr>
          <a:xfrm>
            <a:off x="577536" y="1422847"/>
            <a:ext cx="9025200" cy="3743400"/>
          </a:xfrm>
          <a:prstGeom prst="rect">
            <a:avLst/>
          </a:prstGeom>
        </p:spPr>
        <p:txBody>
          <a:bodyPr anchorCtr="0" anchor="t" bIns="75600" lIns="75600" spcFirstLastPara="1" rIns="75600" wrap="square" tIns="75600">
            <a:normAutofit/>
          </a:bodyPr>
          <a:lstStyle/>
          <a:p>
            <a:pPr indent="0" lvl="0" marL="0" rtl="0" algn="l">
              <a:lnSpc>
                <a:spcPct val="90000"/>
              </a:lnSpc>
              <a:spcBef>
                <a:spcPts val="900"/>
              </a:spcBef>
              <a:spcAft>
                <a:spcPts val="0"/>
              </a:spcAft>
              <a:buNone/>
            </a:pPr>
            <a:r>
              <a:rPr lang="en-US" sz="1700"/>
              <a:t>A VIEW can be very useful in some cases:</a:t>
            </a:r>
            <a:endParaRPr sz="1600">
              <a:highlight>
                <a:srgbClr val="FFFFFF"/>
              </a:highlight>
              <a:latin typeface="Arial"/>
              <a:ea typeface="Arial"/>
              <a:cs typeface="Arial"/>
              <a:sym typeface="Arial"/>
            </a:endParaRPr>
          </a:p>
          <a:p>
            <a:pPr indent="-317500" lvl="0" marL="457200" rtl="0" algn="l">
              <a:spcBef>
                <a:spcPts val="800"/>
              </a:spcBef>
              <a:spcAft>
                <a:spcPts val="0"/>
              </a:spcAft>
              <a:buSzPts val="1400"/>
              <a:buChar char="❖"/>
            </a:pPr>
            <a:r>
              <a:rPr lang="en-US" sz="1700"/>
              <a:t>It avoids repetitions. If we have a query that is used frequently, we can just store it as a view instead of formulating and running it over and over again.</a:t>
            </a:r>
            <a:endParaRPr sz="1700"/>
          </a:p>
          <a:p>
            <a:pPr indent="-317500" lvl="0" marL="457200" rtl="0" algn="l">
              <a:spcBef>
                <a:spcPts val="1000"/>
              </a:spcBef>
              <a:spcAft>
                <a:spcPts val="0"/>
              </a:spcAft>
              <a:buSzPts val="1400"/>
              <a:buChar char="❖"/>
            </a:pPr>
            <a:r>
              <a:rPr lang="en-US" sz="1700"/>
              <a:t>We can hide business logic or complexity by using VIEWs. </a:t>
            </a:r>
            <a:endParaRPr sz="1700"/>
          </a:p>
          <a:p>
            <a:pPr indent="-317500" lvl="0" marL="457200" rtl="0" algn="l">
              <a:spcBef>
                <a:spcPts val="1000"/>
              </a:spcBef>
              <a:spcAft>
                <a:spcPts val="0"/>
              </a:spcAft>
              <a:buSzPts val="1400"/>
              <a:buChar char="❖"/>
            </a:pPr>
            <a:r>
              <a:rPr lang="en-US" sz="1700"/>
              <a:t>We </a:t>
            </a:r>
            <a:r>
              <a:rPr lang="en-US" sz="1700"/>
              <a:t>can grant permission to users through a VIEW that contains specific data that the users are authorized to see.</a:t>
            </a:r>
            <a:endParaRPr sz="1700"/>
          </a:p>
          <a:p>
            <a:pPr indent="-317500" lvl="0" marL="457200" rtl="0" algn="l">
              <a:spcBef>
                <a:spcPts val="1000"/>
              </a:spcBef>
              <a:spcAft>
                <a:spcPts val="0"/>
              </a:spcAft>
              <a:buSzPts val="1400"/>
              <a:buChar char="❖"/>
            </a:pPr>
            <a:r>
              <a:rPr lang="en-US" sz="1700"/>
              <a:t>We can also encapsulate sensitive queries in a VIEW and limit exposure, thus increasing security.</a:t>
            </a:r>
            <a:endParaRPr sz="1700"/>
          </a:p>
          <a:p>
            <a:pPr indent="-317500" lvl="0" marL="457200" rtl="0" algn="l">
              <a:spcBef>
                <a:spcPts val="1000"/>
              </a:spcBef>
              <a:spcAft>
                <a:spcPts val="0"/>
              </a:spcAft>
              <a:buSzPts val="1400"/>
              <a:buChar char="❖"/>
            </a:pPr>
            <a:r>
              <a:rPr lang="en-US" sz="1700"/>
              <a:t>A VIEW provides a consistent layer; even the columns of underlying table changes.</a:t>
            </a:r>
            <a:endParaRPr sz="1700"/>
          </a:p>
          <a:p>
            <a:pPr indent="-317500" lvl="0" marL="457200" rtl="0" algn="l">
              <a:spcBef>
                <a:spcPts val="1000"/>
              </a:spcBef>
              <a:spcAft>
                <a:spcPts val="1000"/>
              </a:spcAft>
              <a:buSzPts val="1400"/>
              <a:buChar char="❖"/>
            </a:pPr>
            <a:r>
              <a:rPr lang="en-US" sz="1700"/>
              <a:t>A VIEW can be used as a backup for a table when migrating.</a:t>
            </a:r>
            <a:endParaRPr sz="1700"/>
          </a:p>
        </p:txBody>
      </p:sp>
      <p:sp>
        <p:nvSpPr>
          <p:cNvPr id="628" name="Google Shape;628;p66"/>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67"/>
          <p:cNvSpPr txBox="1"/>
          <p:nvPr>
            <p:ph type="title"/>
          </p:nvPr>
        </p:nvSpPr>
        <p:spPr>
          <a:xfrm>
            <a:off x="469649" y="80507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sz="2700"/>
              <a:t>Knowledge Check</a:t>
            </a:r>
            <a:endParaRPr sz="2700"/>
          </a:p>
        </p:txBody>
      </p:sp>
      <p:sp>
        <p:nvSpPr>
          <p:cNvPr id="634" name="Google Shape;634;p67"/>
          <p:cNvSpPr txBox="1"/>
          <p:nvPr>
            <p:ph idx="1" type="body"/>
          </p:nvPr>
        </p:nvSpPr>
        <p:spPr>
          <a:xfrm>
            <a:off x="577536" y="1422847"/>
            <a:ext cx="9025200" cy="3743400"/>
          </a:xfrm>
          <a:prstGeom prst="rect">
            <a:avLst/>
          </a:prstGeom>
        </p:spPr>
        <p:txBody>
          <a:bodyPr anchorCtr="0" anchor="t" bIns="75600" lIns="75600" spcFirstLastPara="1" rIns="75600" wrap="square" tIns="75600">
            <a:normAutofit/>
          </a:bodyPr>
          <a:lstStyle/>
          <a:p>
            <a:pPr indent="-304800" lvl="0" marL="457200" rtl="0" algn="l">
              <a:spcBef>
                <a:spcPts val="800"/>
              </a:spcBef>
              <a:spcAft>
                <a:spcPts val="0"/>
              </a:spcAft>
              <a:buSzPts val="1200"/>
              <a:buChar char="❑"/>
            </a:pPr>
            <a:r>
              <a:rPr lang="en-US"/>
              <a:t>What is a View in SQL?</a:t>
            </a:r>
            <a:endParaRPr/>
          </a:p>
          <a:p>
            <a:pPr indent="-304800" lvl="0" marL="457200" rtl="0" algn="l">
              <a:spcBef>
                <a:spcPts val="0"/>
              </a:spcBef>
              <a:spcAft>
                <a:spcPts val="0"/>
              </a:spcAft>
              <a:buSzPts val="1200"/>
              <a:buChar char="❑"/>
            </a:pPr>
            <a:r>
              <a:rPr lang="en-US"/>
              <a:t>When do you usually use Views?</a:t>
            </a:r>
            <a:endParaRPr b="1" sz="1100">
              <a:solidFill>
                <a:schemeClr val="accent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68"/>
          <p:cNvSpPr txBox="1"/>
          <p:nvPr>
            <p:ph type="title"/>
          </p:nvPr>
        </p:nvSpPr>
        <p:spPr>
          <a:xfrm>
            <a:off x="469649" y="814350"/>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a:t>References</a:t>
            </a:r>
            <a:endParaRPr sz="3300">
              <a:solidFill>
                <a:schemeClr val="lt1"/>
              </a:solidFill>
            </a:endParaRPr>
          </a:p>
        </p:txBody>
      </p:sp>
      <p:sp>
        <p:nvSpPr>
          <p:cNvPr id="640" name="Google Shape;640;p68"/>
          <p:cNvSpPr txBox="1"/>
          <p:nvPr/>
        </p:nvSpPr>
        <p:spPr>
          <a:xfrm>
            <a:off x="398775" y="1399050"/>
            <a:ext cx="9246600" cy="21549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Char char="❖"/>
            </a:pPr>
            <a:r>
              <a:rPr lang="en-US" sz="1600" u="sng">
                <a:solidFill>
                  <a:schemeClr val="hlink"/>
                </a:solidFill>
                <a:hlinkClick r:id="rId3"/>
              </a:rPr>
              <a:t>https://dev.mysql.com/doc/refman/8.0/en/subqueries.html</a:t>
            </a:r>
            <a:endParaRPr sz="1600"/>
          </a:p>
          <a:p>
            <a:pPr indent="0" lvl="0" marL="0" rtl="0" algn="l">
              <a:spcBef>
                <a:spcPts val="0"/>
              </a:spcBef>
              <a:spcAft>
                <a:spcPts val="0"/>
              </a:spcAft>
              <a:buNone/>
            </a:pPr>
            <a:r>
              <a:t/>
            </a:r>
            <a:endParaRPr sz="1600"/>
          </a:p>
          <a:p>
            <a:pPr indent="-330200" lvl="0" marL="457200" rtl="0" algn="l">
              <a:spcBef>
                <a:spcPts val="0"/>
              </a:spcBef>
              <a:spcAft>
                <a:spcPts val="0"/>
              </a:spcAft>
              <a:buSzPts val="1600"/>
              <a:buChar char="❖"/>
            </a:pPr>
            <a:r>
              <a:rPr lang="en-US" sz="1600" u="sng">
                <a:solidFill>
                  <a:schemeClr val="hlink"/>
                </a:solidFill>
                <a:hlinkClick r:id="rId4"/>
              </a:rPr>
              <a:t>https://dev.mysql.com/doc/refman/8.0/en/exists-and-not-exists-subqueries.html</a:t>
            </a:r>
            <a:endParaRPr sz="1600"/>
          </a:p>
          <a:p>
            <a:pPr indent="0" lvl="0" marL="0" rtl="0" algn="l">
              <a:spcBef>
                <a:spcPts val="0"/>
              </a:spcBef>
              <a:spcAft>
                <a:spcPts val="0"/>
              </a:spcAft>
              <a:buNone/>
            </a:pPr>
            <a:r>
              <a:t/>
            </a:r>
            <a:endParaRPr sz="1600"/>
          </a:p>
          <a:p>
            <a:pPr indent="-330200" lvl="0" marL="457200" rtl="0" algn="l">
              <a:spcBef>
                <a:spcPts val="0"/>
              </a:spcBef>
              <a:spcAft>
                <a:spcPts val="0"/>
              </a:spcAft>
              <a:buSzPts val="1600"/>
              <a:buChar char="❖"/>
            </a:pPr>
            <a:r>
              <a:rPr lang="en-US" sz="1600" u="sng">
                <a:solidFill>
                  <a:schemeClr val="hlink"/>
                </a:solidFill>
                <a:hlinkClick r:id="rId5"/>
              </a:rPr>
              <a:t>https://www.techonthenet.com/mariadb/exists.php#:~:text=The%20MariaDB%20EXISTS%20condition%20is,%2C%20UPDATE%2C%20or%20DELETE%20statement</a:t>
            </a:r>
            <a:r>
              <a:rPr lang="en-US" sz="1600"/>
              <a:t>.</a:t>
            </a:r>
            <a:endParaRPr sz="1800">
              <a:latin typeface="Century Gothic"/>
              <a:ea typeface="Century Gothic"/>
              <a:cs typeface="Century Gothic"/>
              <a:sym typeface="Century Gothic"/>
            </a:endParaRPr>
          </a:p>
          <a:p>
            <a:pPr indent="0" lvl="0" marL="0" rtl="0" algn="l">
              <a:spcBef>
                <a:spcPts val="0"/>
              </a:spcBef>
              <a:spcAft>
                <a:spcPts val="0"/>
              </a:spcAft>
              <a:buNone/>
            </a:pPr>
            <a:r>
              <a:t/>
            </a:r>
            <a:endParaRPr sz="1600"/>
          </a:p>
          <a:p>
            <a:pPr indent="0" lvl="0" marL="0" rtl="0" algn="l">
              <a:spcBef>
                <a:spcPts val="0"/>
              </a:spcBef>
              <a:spcAft>
                <a:spcPts val="0"/>
              </a:spcAft>
              <a:buNone/>
            </a:pPr>
            <a:r>
              <a:t/>
            </a:r>
            <a:endParaRPr sz="1600"/>
          </a:p>
        </p:txBody>
      </p:sp>
      <p:sp>
        <p:nvSpPr>
          <p:cNvPr id="641" name="Google Shape;641;p68"/>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5" name="Shape 645"/>
        <p:cNvGrpSpPr/>
        <p:nvPr/>
      </p:nvGrpSpPr>
      <p:grpSpPr>
        <a:xfrm>
          <a:off x="0" y="0"/>
          <a:ext cx="0" cy="0"/>
          <a:chOff x="0" y="0"/>
          <a:chExt cx="0" cy="0"/>
        </a:xfrm>
      </p:grpSpPr>
      <p:sp>
        <p:nvSpPr>
          <p:cNvPr id="646" name="Google Shape;646;p69"/>
          <p:cNvSpPr txBox="1"/>
          <p:nvPr>
            <p:ph idx="12" type="sldNum"/>
          </p:nvPr>
        </p:nvSpPr>
        <p:spPr>
          <a:xfrm>
            <a:off x="7799635" y="4329863"/>
            <a:ext cx="500400" cy="358800"/>
          </a:xfrm>
          <a:prstGeom prst="rect">
            <a:avLst/>
          </a:prstGeom>
          <a:noFill/>
          <a:ln>
            <a:noFill/>
          </a:ln>
        </p:spPr>
        <p:txBody>
          <a:bodyPr anchorCtr="0" anchor="b" bIns="37775" lIns="75600" spcFirstLastPara="1" rIns="75600" wrap="square" tIns="37775">
            <a:noAutofit/>
          </a:bodyPr>
          <a:lstStyle/>
          <a:p>
            <a:pPr indent="0" lvl="0" marL="0" rtl="0" algn="r">
              <a:spcBef>
                <a:spcPts val="0"/>
              </a:spcBef>
              <a:spcAft>
                <a:spcPts val="0"/>
              </a:spcAft>
              <a:buNone/>
            </a:pPr>
            <a:fld id="{00000000-1234-1234-1234-123412341234}" type="slidenum">
              <a:rPr lang="en-US"/>
              <a:t>‹#›</a:t>
            </a:fld>
            <a:endParaRPr/>
          </a:p>
        </p:txBody>
      </p:sp>
      <p:sp>
        <p:nvSpPr>
          <p:cNvPr id="647" name="Google Shape;647;p69"/>
          <p:cNvSpPr txBox="1"/>
          <p:nvPr/>
        </p:nvSpPr>
        <p:spPr>
          <a:xfrm>
            <a:off x="6930430" y="5719399"/>
            <a:ext cx="609000" cy="189000"/>
          </a:xfrm>
          <a:prstGeom prst="rect">
            <a:avLst/>
          </a:prstGeom>
          <a:noFill/>
          <a:ln>
            <a:noFill/>
          </a:ln>
        </p:spPr>
        <p:txBody>
          <a:bodyPr anchorCtr="0" anchor="b" bIns="37775" lIns="75600" spcFirstLastPara="1" rIns="75600" wrap="square" tIns="37775">
            <a:noAutofit/>
          </a:bodyPr>
          <a:lstStyle/>
          <a:p>
            <a:pPr indent="0" lvl="0" marL="0" marR="0" rtl="0" algn="ctr">
              <a:lnSpc>
                <a:spcPct val="100000"/>
              </a:lnSpc>
              <a:spcBef>
                <a:spcPts val="0"/>
              </a:spcBef>
              <a:spcAft>
                <a:spcPts val="0"/>
              </a:spcAft>
              <a:buClr>
                <a:srgbClr val="000000"/>
              </a:buClr>
              <a:buSzPts val="2300"/>
              <a:buFont typeface="Arial"/>
              <a:buNone/>
            </a:pPr>
            <a:fld id="{00000000-1234-1234-1234-123412341234}" type="slidenum">
              <a:rPr b="0" i="0" lang="en-US" sz="2300" u="none" cap="none" strike="noStrike">
                <a:solidFill>
                  <a:schemeClr val="lt1"/>
                </a:solidFill>
                <a:latin typeface="Century Gothic"/>
                <a:ea typeface="Century Gothic"/>
                <a:cs typeface="Century Gothic"/>
                <a:sym typeface="Century Gothic"/>
              </a:rPr>
              <a:t>‹#›</a:t>
            </a:fld>
            <a:endParaRPr b="0" i="0" sz="2300" u="none" cap="none" strike="noStrike">
              <a:solidFill>
                <a:schemeClr val="lt1"/>
              </a:solidFill>
              <a:latin typeface="Century Gothic"/>
              <a:ea typeface="Century Gothic"/>
              <a:cs typeface="Century Gothic"/>
              <a:sym typeface="Century Gothic"/>
            </a:endParaRPr>
          </a:p>
        </p:txBody>
      </p:sp>
      <p:sp>
        <p:nvSpPr>
          <p:cNvPr id="648" name="Google Shape;648;p69"/>
          <p:cNvSpPr txBox="1"/>
          <p:nvPr>
            <p:ph type="title"/>
          </p:nvPr>
        </p:nvSpPr>
        <p:spPr>
          <a:xfrm>
            <a:off x="442609" y="615270"/>
            <a:ext cx="7766700" cy="522000"/>
          </a:xfrm>
          <a:prstGeom prst="rect">
            <a:avLst/>
          </a:prstGeom>
          <a:noFill/>
          <a:ln cap="flat" cmpd="sng" w="9525">
            <a:solidFill>
              <a:schemeClr val="dk1"/>
            </a:solidFill>
            <a:prstDash val="solid"/>
            <a:round/>
            <a:headEnd len="sm" w="sm" type="none"/>
            <a:tailEnd len="sm" w="sm" type="none"/>
          </a:ln>
        </p:spPr>
        <p:txBody>
          <a:bodyPr anchorCtr="0" anchor="ctr" bIns="75600" lIns="75600" spcFirstLastPara="1" rIns="75600" wrap="square" tIns="75600">
            <a:noAutofit/>
          </a:bodyPr>
          <a:lstStyle/>
          <a:p>
            <a:pPr indent="0" lvl="0" marL="0" marR="0" rtl="0" algn="l">
              <a:lnSpc>
                <a:spcPct val="100000"/>
              </a:lnSpc>
              <a:spcBef>
                <a:spcPts val="0"/>
              </a:spcBef>
              <a:spcAft>
                <a:spcPts val="0"/>
              </a:spcAft>
              <a:buClr>
                <a:schemeClr val="lt2"/>
              </a:buClr>
              <a:buSzPts val="1200"/>
              <a:buFont typeface="Century Gothic"/>
              <a:buNone/>
            </a:pPr>
            <a:r>
              <a:rPr lang="en-US">
                <a:highlight>
                  <a:schemeClr val="lt1"/>
                </a:highlight>
              </a:rPr>
              <a:t>Questions?</a:t>
            </a:r>
            <a:endParaRPr>
              <a:highlight>
                <a:schemeClr val="lt1"/>
              </a:highlight>
            </a:endParaRPr>
          </a:p>
        </p:txBody>
      </p:sp>
      <p:pic>
        <p:nvPicPr>
          <p:cNvPr descr="D:\Logos\1434554660_Help.png" id="649" name="Google Shape;649;p69"/>
          <p:cNvPicPr preferRelativeResize="0"/>
          <p:nvPr/>
        </p:nvPicPr>
        <p:blipFill rotWithShape="1">
          <a:blip r:embed="rId3">
            <a:alphaModFix/>
          </a:blip>
          <a:srcRect b="0" l="0" r="0" t="0"/>
          <a:stretch/>
        </p:blipFill>
        <p:spPr>
          <a:xfrm>
            <a:off x="3606224" y="1401136"/>
            <a:ext cx="2868177" cy="286817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37"/>
          <p:cNvSpPr txBox="1"/>
          <p:nvPr/>
        </p:nvSpPr>
        <p:spPr>
          <a:xfrm>
            <a:off x="829800" y="1715400"/>
            <a:ext cx="4382280" cy="2634840"/>
          </a:xfrm>
          <a:prstGeom prst="rect">
            <a:avLst/>
          </a:prstGeom>
          <a:noFill/>
          <a:ln>
            <a:noFill/>
          </a:ln>
        </p:spPr>
        <p:txBody>
          <a:bodyPr anchorCtr="0" anchor="t" bIns="45000" lIns="90000" spcFirstLastPara="1" rIns="90000" wrap="square" tIns="45000">
            <a:spAutoFit/>
          </a:bodyPr>
          <a:lstStyle/>
          <a:p>
            <a:pPr indent="-216000" lvl="0" marL="216000" marR="0" rtl="0" algn="l">
              <a:lnSpc>
                <a:spcPct val="115000"/>
              </a:lnSpc>
              <a:spcBef>
                <a:spcPts val="0"/>
              </a:spcBef>
              <a:spcAft>
                <a:spcPts val="0"/>
              </a:spcAft>
              <a:buClr>
                <a:srgbClr val="FFFFFF"/>
              </a:buClr>
              <a:buSzPts val="1170"/>
              <a:buFont typeface="Noto Sans Symbols"/>
              <a:buChar char="⮚"/>
            </a:pPr>
            <a:r>
              <a:rPr b="0" i="0" lang="en-US" sz="2600" u="none" cap="none" strike="noStrike">
                <a:solidFill>
                  <a:srgbClr val="FFFFFF"/>
                </a:solidFill>
                <a:latin typeface="Arial"/>
                <a:ea typeface="Arial"/>
                <a:cs typeface="Arial"/>
                <a:sym typeface="Arial"/>
              </a:rPr>
              <a:t>What are Subqueries?</a:t>
            </a:r>
            <a:endParaRPr b="0" i="0" sz="2600" u="none" cap="none" strike="noStrike">
              <a:solidFill>
                <a:schemeClr val="dk1"/>
              </a:solidFill>
              <a:latin typeface="Arial"/>
              <a:ea typeface="Arial"/>
              <a:cs typeface="Arial"/>
              <a:sym typeface="Arial"/>
            </a:endParaRPr>
          </a:p>
          <a:p>
            <a:pPr indent="-216000" lvl="0" marL="216000" marR="0" rtl="0" algn="l">
              <a:lnSpc>
                <a:spcPct val="115000"/>
              </a:lnSpc>
              <a:spcBef>
                <a:spcPts val="0"/>
              </a:spcBef>
              <a:spcAft>
                <a:spcPts val="0"/>
              </a:spcAft>
              <a:buClr>
                <a:srgbClr val="FFFFFF"/>
              </a:buClr>
              <a:buSzPts val="1170"/>
              <a:buFont typeface="Noto Sans Symbols"/>
              <a:buChar char="⮚"/>
            </a:pPr>
            <a:r>
              <a:rPr b="0" i="0" lang="en-US" sz="2600" u="none" cap="none" strike="noStrike">
                <a:solidFill>
                  <a:srgbClr val="FFFFFF"/>
                </a:solidFill>
                <a:latin typeface="Arial"/>
                <a:ea typeface="Arial"/>
                <a:cs typeface="Arial"/>
                <a:sym typeface="Arial"/>
              </a:rPr>
              <a:t>Where are Subqueries Used?</a:t>
            </a:r>
            <a:endParaRPr b="0" i="0" sz="2600" u="none" cap="none" strike="noStrike">
              <a:solidFill>
                <a:schemeClr val="dk1"/>
              </a:solidFill>
              <a:latin typeface="Arial"/>
              <a:ea typeface="Arial"/>
              <a:cs typeface="Arial"/>
              <a:sym typeface="Arial"/>
            </a:endParaRPr>
          </a:p>
          <a:p>
            <a:pPr indent="-216000" lvl="0" marL="216000" marR="0" rtl="0" algn="l">
              <a:lnSpc>
                <a:spcPct val="115000"/>
              </a:lnSpc>
              <a:spcBef>
                <a:spcPts val="0"/>
              </a:spcBef>
              <a:spcAft>
                <a:spcPts val="0"/>
              </a:spcAft>
              <a:buClr>
                <a:srgbClr val="FFFFFF"/>
              </a:buClr>
              <a:buSzPts val="1170"/>
              <a:buFont typeface="Noto Sans Symbols"/>
              <a:buChar char="⮚"/>
            </a:pPr>
            <a:r>
              <a:rPr b="0" i="0" lang="en-US" sz="2600" u="none" cap="none" strike="noStrike">
                <a:solidFill>
                  <a:srgbClr val="FFFFFF"/>
                </a:solidFill>
                <a:latin typeface="Arial"/>
                <a:ea typeface="Arial"/>
                <a:cs typeface="Arial"/>
                <a:sym typeface="Arial"/>
              </a:rPr>
              <a:t>FROM Subqueries</a:t>
            </a:r>
            <a:endParaRPr b="0" i="0" sz="2600" u="none" cap="none" strike="noStrike">
              <a:solidFill>
                <a:schemeClr val="dk1"/>
              </a:solidFill>
              <a:latin typeface="Arial"/>
              <a:ea typeface="Arial"/>
              <a:cs typeface="Arial"/>
              <a:sym typeface="Arial"/>
            </a:endParaRPr>
          </a:p>
          <a:p>
            <a:pPr indent="-216000" lvl="0" marL="216000" marR="0" rtl="0" algn="l">
              <a:lnSpc>
                <a:spcPct val="115000"/>
              </a:lnSpc>
              <a:spcBef>
                <a:spcPts val="0"/>
              </a:spcBef>
              <a:spcAft>
                <a:spcPts val="0"/>
              </a:spcAft>
              <a:buClr>
                <a:srgbClr val="FFFFFF"/>
              </a:buClr>
              <a:buSzPts val="1170"/>
              <a:buFont typeface="Noto Sans Symbols"/>
              <a:buChar char="⮚"/>
            </a:pPr>
            <a:r>
              <a:rPr b="0" i="0" lang="en-US" sz="2600" u="none" cap="none" strike="noStrike">
                <a:solidFill>
                  <a:srgbClr val="FFFFFF"/>
                </a:solidFill>
                <a:latin typeface="Arial"/>
                <a:ea typeface="Arial"/>
                <a:cs typeface="Arial"/>
                <a:sym typeface="Arial"/>
              </a:rPr>
              <a:t>WHERE Subqueries</a:t>
            </a:r>
            <a:endParaRPr b="0" i="0" sz="2600" u="none" cap="none" strike="noStrike">
              <a:solidFill>
                <a:schemeClr val="dk1"/>
              </a:solidFill>
              <a:latin typeface="Arial"/>
              <a:ea typeface="Arial"/>
              <a:cs typeface="Arial"/>
              <a:sym typeface="Arial"/>
            </a:endParaRPr>
          </a:p>
        </p:txBody>
      </p:sp>
      <p:sp>
        <p:nvSpPr>
          <p:cNvPr id="351" name="Google Shape;351;p37"/>
          <p:cNvSpPr txBox="1"/>
          <p:nvPr/>
        </p:nvSpPr>
        <p:spPr>
          <a:xfrm>
            <a:off x="5698440" y="1715400"/>
            <a:ext cx="3531000" cy="1800900"/>
          </a:xfrm>
          <a:prstGeom prst="rect">
            <a:avLst/>
          </a:prstGeom>
          <a:noFill/>
          <a:ln>
            <a:noFill/>
          </a:ln>
        </p:spPr>
        <p:txBody>
          <a:bodyPr anchorCtr="0" anchor="t" bIns="45000" lIns="90000" spcFirstLastPara="1" rIns="90000" wrap="square" tIns="45000">
            <a:spAutoFit/>
          </a:bodyPr>
          <a:lstStyle/>
          <a:p>
            <a:pPr indent="-216000" lvl="0" marL="216000" marR="0" rtl="0" algn="l">
              <a:lnSpc>
                <a:spcPct val="115000"/>
              </a:lnSpc>
              <a:spcBef>
                <a:spcPts val="0"/>
              </a:spcBef>
              <a:spcAft>
                <a:spcPts val="0"/>
              </a:spcAft>
              <a:buClr>
                <a:srgbClr val="FFFFFF"/>
              </a:buClr>
              <a:buSzPts val="1080"/>
              <a:buFont typeface="Noto Sans Symbols"/>
              <a:buChar char="⮚"/>
            </a:pPr>
            <a:r>
              <a:rPr b="0" i="0" lang="en-US" sz="2400" u="none" cap="none" strike="noStrike">
                <a:solidFill>
                  <a:srgbClr val="FFFFFF"/>
                </a:solidFill>
                <a:latin typeface="Arial"/>
                <a:ea typeface="Arial"/>
                <a:cs typeface="Arial"/>
                <a:sym typeface="Arial"/>
              </a:rPr>
              <a:t>HAVING Subqueries</a:t>
            </a:r>
            <a:endParaRPr b="0" i="0" sz="2400" u="none" cap="none" strike="noStrike">
              <a:solidFill>
                <a:schemeClr val="dk1"/>
              </a:solidFill>
              <a:latin typeface="Arial"/>
              <a:ea typeface="Arial"/>
              <a:cs typeface="Arial"/>
              <a:sym typeface="Arial"/>
            </a:endParaRPr>
          </a:p>
          <a:p>
            <a:pPr indent="-216000" lvl="0" marL="216000" marR="0" rtl="0" algn="l">
              <a:lnSpc>
                <a:spcPct val="115000"/>
              </a:lnSpc>
              <a:spcBef>
                <a:spcPts val="0"/>
              </a:spcBef>
              <a:spcAft>
                <a:spcPts val="0"/>
              </a:spcAft>
              <a:buClr>
                <a:srgbClr val="FFFFFF"/>
              </a:buClr>
              <a:buSzPts val="1080"/>
              <a:buFont typeface="Noto Sans Symbols"/>
              <a:buChar char="⮚"/>
            </a:pPr>
            <a:r>
              <a:rPr b="0" i="0" lang="en-US" sz="2400" u="none" cap="none" strike="noStrike">
                <a:solidFill>
                  <a:srgbClr val="FFFFFF"/>
                </a:solidFill>
                <a:latin typeface="Arial"/>
                <a:ea typeface="Arial"/>
                <a:cs typeface="Arial"/>
                <a:sym typeface="Arial"/>
              </a:rPr>
              <a:t>Correlated Subqueries</a:t>
            </a:r>
            <a:endParaRPr sz="2400">
              <a:solidFill>
                <a:schemeClr val="dk1"/>
              </a:solidFill>
            </a:endParaRPr>
          </a:p>
          <a:p>
            <a:pPr indent="-216000" lvl="0" marL="216000" marR="0" rtl="0" algn="l">
              <a:lnSpc>
                <a:spcPct val="115000"/>
              </a:lnSpc>
              <a:spcBef>
                <a:spcPts val="0"/>
              </a:spcBef>
              <a:spcAft>
                <a:spcPts val="0"/>
              </a:spcAft>
              <a:buClr>
                <a:srgbClr val="FFFFFF"/>
              </a:buClr>
              <a:buSzPts val="1080"/>
              <a:buFont typeface="Noto Sans Symbols"/>
              <a:buChar char="⮚"/>
            </a:pPr>
            <a:r>
              <a:rPr lang="en-US" sz="2600">
                <a:solidFill>
                  <a:schemeClr val="lt1"/>
                </a:solidFill>
              </a:rPr>
              <a:t>Subqueries with DML</a:t>
            </a:r>
            <a:endParaRPr b="0" i="0" sz="1000" u="none" cap="none" strike="noStrike">
              <a:solidFill>
                <a:schemeClr val="dk1"/>
              </a:solidFill>
              <a:latin typeface="Arial"/>
              <a:ea typeface="Arial"/>
              <a:cs typeface="Arial"/>
              <a:sym typeface="Arial"/>
            </a:endParaRPr>
          </a:p>
        </p:txBody>
      </p:sp>
      <p:sp>
        <p:nvSpPr>
          <p:cNvPr id="352" name="Google Shape;352;p37"/>
          <p:cNvSpPr txBox="1"/>
          <p:nvPr>
            <p:ph type="title"/>
          </p:nvPr>
        </p:nvSpPr>
        <p:spPr>
          <a:xfrm>
            <a:off x="469649" y="805075"/>
            <a:ext cx="8948400" cy="584700"/>
          </a:xfrm>
          <a:prstGeom prst="rect">
            <a:avLst/>
          </a:prstGeom>
        </p:spPr>
        <p:txBody>
          <a:bodyPr anchorCtr="0" anchor="ctr" bIns="75600" lIns="75600" spcFirstLastPara="1" rIns="75600" wrap="square" tIns="75600">
            <a:noAutofit/>
          </a:bodyPr>
          <a:lstStyle/>
          <a:p>
            <a:pPr indent="0" lvl="0" marL="0" rtl="0" algn="ctr">
              <a:spcBef>
                <a:spcPts val="0"/>
              </a:spcBef>
              <a:spcAft>
                <a:spcPts val="0"/>
              </a:spcAft>
              <a:buNone/>
            </a:pPr>
            <a:r>
              <a:rPr lang="en-US" sz="3200"/>
              <a:t>Table of Contents</a:t>
            </a:r>
            <a:endParaRPr sz="3200"/>
          </a:p>
        </p:txBody>
      </p:sp>
      <p:sp>
        <p:nvSpPr>
          <p:cNvPr id="353" name="Google Shape;353;p37"/>
          <p:cNvSpPr txBox="1"/>
          <p:nvPr>
            <p:ph idx="1" type="body"/>
          </p:nvPr>
        </p:nvSpPr>
        <p:spPr>
          <a:xfrm>
            <a:off x="480025" y="1364175"/>
            <a:ext cx="9120600" cy="3486000"/>
          </a:xfrm>
          <a:prstGeom prst="rect">
            <a:avLst/>
          </a:prstGeom>
        </p:spPr>
        <p:txBody>
          <a:bodyPr anchorCtr="0" anchor="t" bIns="75600" lIns="75600" spcFirstLastPara="1" rIns="75600" wrap="square" tIns="75600">
            <a:normAutofit/>
          </a:bodyPr>
          <a:lstStyle/>
          <a:p>
            <a:pPr indent="-323850" lvl="0" marL="457200" rtl="0" algn="l">
              <a:spcBef>
                <a:spcPts val="800"/>
              </a:spcBef>
              <a:spcAft>
                <a:spcPts val="0"/>
              </a:spcAft>
              <a:buSzPts val="1500"/>
              <a:buChar char="❑"/>
            </a:pPr>
            <a:r>
              <a:rPr lang="en-US" sz="1800"/>
              <a:t>Subqueries.</a:t>
            </a:r>
            <a:endParaRPr sz="1800"/>
          </a:p>
          <a:p>
            <a:pPr indent="-323850" lvl="0" marL="457200" rtl="0" algn="l">
              <a:spcBef>
                <a:spcPts val="800"/>
              </a:spcBef>
              <a:spcAft>
                <a:spcPts val="0"/>
              </a:spcAft>
              <a:buSzPts val="1500"/>
              <a:buChar char="❑"/>
            </a:pPr>
            <a:r>
              <a:rPr lang="en-US" sz="1800"/>
              <a:t>Subqueries vs. JOINs.</a:t>
            </a:r>
            <a:endParaRPr sz="1800"/>
          </a:p>
          <a:p>
            <a:pPr indent="-323850" lvl="0" marL="457200" rtl="0" algn="l">
              <a:spcBef>
                <a:spcPts val="800"/>
              </a:spcBef>
              <a:spcAft>
                <a:spcPts val="0"/>
              </a:spcAft>
              <a:buSzPts val="1500"/>
              <a:buChar char="❑"/>
            </a:pPr>
            <a:r>
              <a:rPr lang="en-US" sz="1800"/>
              <a:t>Subqueries - Where Clause.</a:t>
            </a:r>
            <a:endParaRPr sz="1800"/>
          </a:p>
          <a:p>
            <a:pPr indent="-323850" lvl="0" marL="457200" rtl="0" algn="l">
              <a:spcBef>
                <a:spcPts val="800"/>
              </a:spcBef>
              <a:spcAft>
                <a:spcPts val="0"/>
              </a:spcAft>
              <a:buSzPts val="1500"/>
              <a:buChar char="❑"/>
            </a:pPr>
            <a:r>
              <a:rPr lang="en-US" sz="1800"/>
              <a:t>Subqueries - Having Clause.</a:t>
            </a:r>
            <a:endParaRPr sz="1800"/>
          </a:p>
          <a:p>
            <a:pPr indent="-323850" lvl="0" marL="457200" rtl="0" algn="l">
              <a:spcBef>
                <a:spcPts val="800"/>
              </a:spcBef>
              <a:spcAft>
                <a:spcPts val="0"/>
              </a:spcAft>
              <a:buSzPts val="1500"/>
              <a:buChar char="❑"/>
            </a:pPr>
            <a:r>
              <a:rPr lang="en-US" sz="1800"/>
              <a:t>Correlated Subqueries.</a:t>
            </a:r>
            <a:endParaRPr sz="1800"/>
          </a:p>
          <a:p>
            <a:pPr indent="-323850" lvl="0" marL="457200" rtl="0" algn="l">
              <a:spcBef>
                <a:spcPts val="800"/>
              </a:spcBef>
              <a:spcAft>
                <a:spcPts val="0"/>
              </a:spcAft>
              <a:buSzPts val="1500"/>
              <a:buChar char="❑"/>
            </a:pPr>
            <a:r>
              <a:rPr lang="en-US" sz="1800"/>
              <a:t>Subqueries with Data Manipulation Language.</a:t>
            </a:r>
            <a:endParaRPr sz="1800"/>
          </a:p>
        </p:txBody>
      </p:sp>
      <p:sp>
        <p:nvSpPr>
          <p:cNvPr id="354" name="Google Shape;354;p37"/>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
        <p:nvSpPr>
          <p:cNvPr id="355" name="Google Shape;355;p37"/>
          <p:cNvSpPr txBox="1"/>
          <p:nvPr>
            <p:ph idx="12" type="sldNum"/>
          </p:nvPr>
        </p:nvSpPr>
        <p:spPr>
          <a:xfrm>
            <a:off x="9376151" y="5166295"/>
            <a:ext cx="642900" cy="447300"/>
          </a:xfrm>
          <a:prstGeom prst="rect">
            <a:avLst/>
          </a:prstGeom>
          <a:noFill/>
          <a:ln>
            <a:noFill/>
          </a:ln>
        </p:spPr>
        <p:txBody>
          <a:bodyPr anchorCtr="0" anchor="b" bIns="37775" lIns="75600" spcFirstLastPara="1" rIns="75600" wrap="square" tIns="37775">
            <a:noAutofit/>
          </a:bodyPr>
          <a:lstStyle/>
          <a:p>
            <a:pPr indent="0" lvl="0" marL="0" marR="0" rtl="0" algn="ctr">
              <a:lnSpc>
                <a:spcPct val="100000"/>
              </a:lnSpc>
              <a:spcBef>
                <a:spcPts val="0"/>
              </a:spcBef>
              <a:spcAft>
                <a:spcPts val="0"/>
              </a:spcAft>
              <a:buClr>
                <a:srgbClr val="000000"/>
              </a:buClr>
              <a:buSzPts val="2300"/>
              <a:buFont typeface="Arial"/>
              <a:buNone/>
            </a:pPr>
            <a:fld id="{00000000-1234-1234-1234-123412341234}" type="slidenum">
              <a:rPr i="0" lang="en-US" sz="1300" u="none" cap="none" strike="noStrike">
                <a:solidFill>
                  <a:srgbClr val="222222"/>
                </a:solidFill>
              </a:rPr>
              <a:t>‹#›</a:t>
            </a:fld>
            <a:endParaRPr i="0" sz="1300" u="none" cap="none" strike="noStrike">
              <a:solidFill>
                <a:srgbClr val="22222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38"/>
          <p:cNvSpPr txBox="1"/>
          <p:nvPr/>
        </p:nvSpPr>
        <p:spPr>
          <a:xfrm>
            <a:off x="409725" y="1338075"/>
            <a:ext cx="9283200" cy="2259900"/>
          </a:xfrm>
          <a:prstGeom prst="rect">
            <a:avLst/>
          </a:prstGeom>
          <a:noFill/>
          <a:ln>
            <a:noFill/>
          </a:ln>
        </p:spPr>
        <p:txBody>
          <a:bodyPr anchorCtr="0" anchor="t" bIns="45000" lIns="90000" spcFirstLastPara="1" rIns="90000" wrap="square" tIns="45000">
            <a:spAutoFit/>
          </a:bodyPr>
          <a:lstStyle/>
          <a:p>
            <a:pPr indent="0" lvl="0" marL="0" marR="0" rtl="0" algn="l">
              <a:lnSpc>
                <a:spcPct val="115000"/>
              </a:lnSpc>
              <a:spcBef>
                <a:spcPts val="0"/>
              </a:spcBef>
              <a:spcAft>
                <a:spcPts val="0"/>
              </a:spcAft>
              <a:buNone/>
            </a:pPr>
            <a:r>
              <a:rPr b="1" i="0" lang="en-US" sz="1600" u="none" cap="none" strike="noStrike">
                <a:solidFill>
                  <a:schemeClr val="accent2"/>
                </a:solidFill>
              </a:rPr>
              <a:t>Subqueries </a:t>
            </a:r>
            <a:r>
              <a:rPr i="0" lang="en-US" sz="1600" u="none" cap="none" strike="noStrike">
                <a:solidFill>
                  <a:schemeClr val="accent2"/>
                </a:solidFill>
              </a:rPr>
              <a:t>are SQL SELECT statements </a:t>
            </a:r>
            <a:r>
              <a:rPr b="1" i="0" lang="en-US" sz="1600" u="none" cap="none" strike="noStrike">
                <a:solidFill>
                  <a:schemeClr val="accent2"/>
                </a:solidFill>
              </a:rPr>
              <a:t>nested</a:t>
            </a:r>
            <a:r>
              <a:rPr b="1" lang="en-US" sz="1600">
                <a:solidFill>
                  <a:schemeClr val="accent2"/>
                </a:solidFill>
              </a:rPr>
              <a:t> </a:t>
            </a:r>
            <a:r>
              <a:rPr i="0" lang="en-US" sz="1600" u="none" cap="none" strike="noStrike">
                <a:solidFill>
                  <a:schemeClr val="accent2"/>
                </a:solidFill>
              </a:rPr>
              <a:t>within other SQL statements.</a:t>
            </a:r>
            <a:r>
              <a:rPr lang="en-US" sz="1600">
                <a:solidFill>
                  <a:schemeClr val="accent2"/>
                </a:solidFill>
              </a:rPr>
              <a:t> In other words, a  subquery is a query within (embedded) a query — also referred to as an </a:t>
            </a:r>
            <a:r>
              <a:rPr b="1" lang="en-US" sz="1600">
                <a:solidFill>
                  <a:schemeClr val="accent2"/>
                </a:solidFill>
              </a:rPr>
              <a:t>inner-query</a:t>
            </a:r>
            <a:r>
              <a:rPr lang="en-US" sz="1600">
                <a:solidFill>
                  <a:schemeClr val="accent2"/>
                </a:solidFill>
              </a:rPr>
              <a:t> and </a:t>
            </a:r>
            <a:r>
              <a:rPr b="1" lang="en-US" sz="1600">
                <a:solidFill>
                  <a:schemeClr val="accent2"/>
                </a:solidFill>
              </a:rPr>
              <a:t>INNER-SELECT</a:t>
            </a:r>
            <a:r>
              <a:rPr lang="en-US" sz="1600">
                <a:solidFill>
                  <a:schemeClr val="accent2"/>
                </a:solidFill>
              </a:rPr>
              <a:t>. We can create subqueries, </a:t>
            </a:r>
            <a:r>
              <a:rPr lang="en-US" sz="1600">
                <a:solidFill>
                  <a:schemeClr val="accent2"/>
                </a:solidFill>
              </a:rPr>
              <a:t>such as </a:t>
            </a:r>
            <a:r>
              <a:rPr b="1" i="1" lang="en-US" sz="1600">
                <a:solidFill>
                  <a:schemeClr val="accent2"/>
                </a:solidFill>
              </a:rPr>
              <a:t>select, insert, update and delete,</a:t>
            </a:r>
            <a:r>
              <a:rPr lang="en-US" sz="1600">
                <a:solidFill>
                  <a:schemeClr val="accent2"/>
                </a:solidFill>
              </a:rPr>
              <a:t> within your  SQL statements.</a:t>
            </a:r>
            <a:endParaRPr b="1" i="1" sz="1600">
              <a:solidFill>
                <a:schemeClr val="accent2"/>
              </a:solidFill>
            </a:endParaRPr>
          </a:p>
          <a:p>
            <a:pPr indent="-317500" lvl="0" marL="457200" marR="0" rtl="0" algn="l">
              <a:lnSpc>
                <a:spcPct val="115000"/>
              </a:lnSpc>
              <a:spcBef>
                <a:spcPts val="1000"/>
              </a:spcBef>
              <a:spcAft>
                <a:spcPts val="0"/>
              </a:spcAft>
              <a:buClr>
                <a:srgbClr val="E48312"/>
              </a:buClr>
              <a:buSzPts val="1400"/>
              <a:buChar char="❏"/>
            </a:pPr>
            <a:r>
              <a:rPr lang="en-US" sz="1500"/>
              <a:t>Subqueries can be used in the</a:t>
            </a:r>
            <a:r>
              <a:rPr lang="en-US" sz="1600">
                <a:solidFill>
                  <a:srgbClr val="09507C"/>
                </a:solidFill>
                <a:latin typeface="Century Gothic"/>
                <a:ea typeface="Century Gothic"/>
                <a:cs typeface="Century Gothic"/>
                <a:sym typeface="Century Gothic"/>
              </a:rPr>
              <a:t> </a:t>
            </a:r>
            <a:r>
              <a:rPr lang="en-US" sz="1600">
                <a:solidFill>
                  <a:srgbClr val="FF0000"/>
                </a:solidFill>
                <a:latin typeface="Century Gothic"/>
                <a:ea typeface="Century Gothic"/>
                <a:cs typeface="Century Gothic"/>
                <a:sym typeface="Century Gothic"/>
              </a:rPr>
              <a:t>FROM clause</a:t>
            </a:r>
            <a:r>
              <a:rPr lang="en-US" sz="1500"/>
              <a:t>, the </a:t>
            </a:r>
            <a:r>
              <a:rPr lang="en-US" sz="1600">
                <a:solidFill>
                  <a:srgbClr val="FF0000"/>
                </a:solidFill>
                <a:latin typeface="Century Gothic"/>
                <a:ea typeface="Century Gothic"/>
                <a:cs typeface="Century Gothic"/>
                <a:sym typeface="Century Gothic"/>
              </a:rPr>
              <a:t>WHERE clause</a:t>
            </a:r>
            <a:r>
              <a:rPr lang="en-US" sz="1600">
                <a:solidFill>
                  <a:srgbClr val="09507C"/>
                </a:solidFill>
                <a:latin typeface="Century Gothic"/>
                <a:ea typeface="Century Gothic"/>
                <a:cs typeface="Century Gothic"/>
                <a:sym typeface="Century Gothic"/>
              </a:rPr>
              <a:t>,</a:t>
            </a:r>
            <a:r>
              <a:rPr lang="en-US" sz="1500"/>
              <a:t> or the</a:t>
            </a:r>
            <a:r>
              <a:rPr lang="en-US" sz="1600">
                <a:solidFill>
                  <a:srgbClr val="09507C"/>
                </a:solidFill>
                <a:latin typeface="Century Gothic"/>
                <a:ea typeface="Century Gothic"/>
                <a:cs typeface="Century Gothic"/>
                <a:sym typeface="Century Gothic"/>
              </a:rPr>
              <a:t> </a:t>
            </a:r>
            <a:r>
              <a:rPr lang="en-US" sz="1600">
                <a:solidFill>
                  <a:srgbClr val="FF0000"/>
                </a:solidFill>
                <a:latin typeface="Century Gothic"/>
                <a:ea typeface="Century Gothic"/>
                <a:cs typeface="Century Gothic"/>
                <a:sym typeface="Century Gothic"/>
              </a:rPr>
              <a:t>HAVING clause</a:t>
            </a:r>
            <a:r>
              <a:rPr lang="en-US" sz="1500"/>
              <a:t>; they make </a:t>
            </a:r>
            <a:r>
              <a:rPr lang="en-US" sz="1500"/>
              <a:t>SQL more dynamic.</a:t>
            </a:r>
            <a:endParaRPr sz="1500"/>
          </a:p>
          <a:p>
            <a:pPr indent="-323850" lvl="0" marL="457200" rtl="0" algn="l">
              <a:spcBef>
                <a:spcPts val="1000"/>
              </a:spcBef>
              <a:spcAft>
                <a:spcPts val="0"/>
              </a:spcAft>
              <a:buClr>
                <a:srgbClr val="E48312"/>
              </a:buClr>
              <a:buSzPts val="1500"/>
              <a:buChar char="❏"/>
            </a:pPr>
            <a:r>
              <a:rPr lang="en-US" sz="1500"/>
              <a:t>The embedded query “container” query is known as the </a:t>
            </a:r>
            <a:r>
              <a:rPr b="1" lang="en-US" sz="1500"/>
              <a:t>outer query</a:t>
            </a:r>
            <a:r>
              <a:rPr lang="en-US" sz="1500"/>
              <a:t>.</a:t>
            </a:r>
            <a:endParaRPr sz="1500"/>
          </a:p>
        </p:txBody>
      </p:sp>
      <p:pic>
        <p:nvPicPr>
          <p:cNvPr id="361" name="Google Shape;361;p38"/>
          <p:cNvPicPr preferRelativeResize="0"/>
          <p:nvPr/>
        </p:nvPicPr>
        <p:blipFill>
          <a:blip r:embed="rId3">
            <a:alphaModFix/>
          </a:blip>
          <a:stretch>
            <a:fillRect/>
          </a:stretch>
        </p:blipFill>
        <p:spPr>
          <a:xfrm>
            <a:off x="1327425" y="3597975"/>
            <a:ext cx="4876274" cy="1859450"/>
          </a:xfrm>
          <a:prstGeom prst="rect">
            <a:avLst/>
          </a:prstGeom>
          <a:noFill/>
          <a:ln>
            <a:noFill/>
          </a:ln>
        </p:spPr>
      </p:pic>
      <p:pic>
        <p:nvPicPr>
          <p:cNvPr id="362" name="Google Shape;362;p38"/>
          <p:cNvPicPr preferRelativeResize="0"/>
          <p:nvPr/>
        </p:nvPicPr>
        <p:blipFill>
          <a:blip r:embed="rId4">
            <a:alphaModFix/>
          </a:blip>
          <a:stretch>
            <a:fillRect/>
          </a:stretch>
        </p:blipFill>
        <p:spPr>
          <a:xfrm>
            <a:off x="6345651" y="3793375"/>
            <a:ext cx="3249000" cy="1237775"/>
          </a:xfrm>
          <a:prstGeom prst="rect">
            <a:avLst/>
          </a:prstGeom>
          <a:noFill/>
          <a:ln>
            <a:noFill/>
          </a:ln>
        </p:spPr>
      </p:pic>
      <p:sp>
        <p:nvSpPr>
          <p:cNvPr id="363" name="Google Shape;363;p38"/>
          <p:cNvSpPr txBox="1"/>
          <p:nvPr>
            <p:ph type="title"/>
          </p:nvPr>
        </p:nvSpPr>
        <p:spPr>
          <a:xfrm>
            <a:off x="453049" y="75337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Clr>
                <a:schemeClr val="dk1"/>
              </a:buClr>
              <a:buSzPts val="4000"/>
              <a:buFont typeface="Arial"/>
              <a:buNone/>
            </a:pPr>
            <a:r>
              <a:rPr lang="en-US"/>
              <a:t>Subqueries</a:t>
            </a:r>
            <a:endParaRPr/>
          </a:p>
        </p:txBody>
      </p:sp>
      <p:sp>
        <p:nvSpPr>
          <p:cNvPr id="364" name="Google Shape;364;p38"/>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
        <p:nvSpPr>
          <p:cNvPr id="365" name="Google Shape;365;p38"/>
          <p:cNvSpPr txBox="1"/>
          <p:nvPr>
            <p:ph idx="12" type="sldNum"/>
          </p:nvPr>
        </p:nvSpPr>
        <p:spPr>
          <a:xfrm>
            <a:off x="9376151" y="5166295"/>
            <a:ext cx="642900" cy="447300"/>
          </a:xfrm>
          <a:prstGeom prst="rect">
            <a:avLst/>
          </a:prstGeom>
          <a:noFill/>
          <a:ln>
            <a:noFill/>
          </a:ln>
        </p:spPr>
        <p:txBody>
          <a:bodyPr anchorCtr="0" anchor="b" bIns="37775" lIns="75600" spcFirstLastPara="1" rIns="75600" wrap="square" tIns="37775">
            <a:noAutofit/>
          </a:bodyPr>
          <a:lstStyle/>
          <a:p>
            <a:pPr indent="0" lvl="0" marL="0" marR="0" rtl="0" algn="ctr">
              <a:lnSpc>
                <a:spcPct val="100000"/>
              </a:lnSpc>
              <a:spcBef>
                <a:spcPts val="0"/>
              </a:spcBef>
              <a:spcAft>
                <a:spcPts val="0"/>
              </a:spcAft>
              <a:buClr>
                <a:srgbClr val="000000"/>
              </a:buClr>
              <a:buSzPts val="2300"/>
              <a:buFont typeface="Arial"/>
              <a:buNone/>
            </a:pPr>
            <a:fld id="{00000000-1234-1234-1234-123412341234}" type="slidenum">
              <a:rPr i="0" lang="en-US" sz="1300" u="none" cap="none" strike="noStrike">
                <a:solidFill>
                  <a:srgbClr val="222222"/>
                </a:solidFill>
              </a:rPr>
              <a:t>‹#›</a:t>
            </a:fld>
            <a:endParaRPr i="0" sz="1300" u="none" cap="none" strike="noStrike">
              <a:solidFill>
                <a:srgbClr val="22222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39"/>
          <p:cNvSpPr txBox="1"/>
          <p:nvPr>
            <p:ph type="title"/>
          </p:nvPr>
        </p:nvSpPr>
        <p:spPr>
          <a:xfrm>
            <a:off x="469649" y="80507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a:t>Subqueries </a:t>
            </a:r>
            <a:r>
              <a:rPr b="0" lang="en-US"/>
              <a:t>(continued)</a:t>
            </a:r>
            <a:endParaRPr b="0"/>
          </a:p>
        </p:txBody>
      </p:sp>
      <p:sp>
        <p:nvSpPr>
          <p:cNvPr id="371" name="Google Shape;371;p39"/>
          <p:cNvSpPr txBox="1"/>
          <p:nvPr>
            <p:ph idx="1" type="body"/>
          </p:nvPr>
        </p:nvSpPr>
        <p:spPr>
          <a:xfrm>
            <a:off x="577536" y="1422847"/>
            <a:ext cx="9025200" cy="3743400"/>
          </a:xfrm>
          <a:prstGeom prst="rect">
            <a:avLst/>
          </a:prstGeom>
        </p:spPr>
        <p:txBody>
          <a:bodyPr anchorCtr="0" anchor="t" bIns="75600" lIns="75600" spcFirstLastPara="1" rIns="75600" wrap="square" tIns="75600">
            <a:normAutofit/>
          </a:bodyPr>
          <a:lstStyle/>
          <a:p>
            <a:pPr indent="0" lvl="0" marL="0" rtl="0" algn="l">
              <a:lnSpc>
                <a:spcPct val="115000"/>
              </a:lnSpc>
              <a:spcBef>
                <a:spcPts val="0"/>
              </a:spcBef>
              <a:spcAft>
                <a:spcPts val="0"/>
              </a:spcAft>
              <a:buClr>
                <a:schemeClr val="dk1"/>
              </a:buClr>
              <a:buSzPts val="1100"/>
              <a:buFont typeface="Arial"/>
              <a:buNone/>
            </a:pPr>
            <a:r>
              <a:rPr lang="en-US" sz="1600">
                <a:solidFill>
                  <a:schemeClr val="accent2"/>
                </a:solidFill>
              </a:rPr>
              <a:t>SQL supports three types of subqueries,</a:t>
            </a:r>
            <a:r>
              <a:rPr lang="en-US" sz="1600">
                <a:solidFill>
                  <a:srgbClr val="09507C"/>
                </a:solidFill>
              </a:rPr>
              <a:t> </a:t>
            </a:r>
            <a:r>
              <a:rPr b="1" lang="en-US" sz="1600">
                <a:solidFill>
                  <a:srgbClr val="FF0000"/>
                </a:solidFill>
              </a:rPr>
              <a:t>scalar subquery</a:t>
            </a:r>
            <a:r>
              <a:rPr lang="en-US" sz="1600">
                <a:solidFill>
                  <a:srgbClr val="09507C"/>
                </a:solidFill>
              </a:rPr>
              <a:t> , </a:t>
            </a:r>
            <a:r>
              <a:rPr b="1" lang="en-US" sz="1600">
                <a:solidFill>
                  <a:srgbClr val="FF0000"/>
                </a:solidFill>
              </a:rPr>
              <a:t>row subquery</a:t>
            </a:r>
            <a:r>
              <a:rPr lang="en-US" sz="1600">
                <a:solidFill>
                  <a:srgbClr val="09507C"/>
                </a:solidFill>
              </a:rPr>
              <a:t> </a:t>
            </a:r>
            <a:r>
              <a:rPr lang="en-US" sz="1600"/>
              <a:t>and</a:t>
            </a:r>
            <a:r>
              <a:rPr lang="en-US" sz="1600">
                <a:solidFill>
                  <a:srgbClr val="09507C"/>
                </a:solidFill>
              </a:rPr>
              <a:t> </a:t>
            </a:r>
            <a:r>
              <a:rPr b="1" lang="en-US" sz="1600">
                <a:solidFill>
                  <a:srgbClr val="FF0000"/>
                </a:solidFill>
              </a:rPr>
              <a:t>table</a:t>
            </a:r>
            <a:r>
              <a:rPr lang="en-US" sz="1600">
                <a:solidFill>
                  <a:srgbClr val="09507C"/>
                </a:solidFill>
              </a:rPr>
              <a:t> </a:t>
            </a:r>
            <a:r>
              <a:rPr b="1" lang="en-US" sz="1600">
                <a:solidFill>
                  <a:srgbClr val="FF0000"/>
                </a:solidFill>
              </a:rPr>
              <a:t>subquery</a:t>
            </a:r>
            <a:r>
              <a:rPr lang="en-US" sz="1600">
                <a:solidFill>
                  <a:srgbClr val="09507C"/>
                </a:solidFill>
              </a:rPr>
              <a:t> .</a:t>
            </a:r>
            <a:endParaRPr sz="1600">
              <a:solidFill>
                <a:srgbClr val="09507C"/>
              </a:solidFill>
            </a:endParaRPr>
          </a:p>
          <a:p>
            <a:pPr indent="-311150" lvl="0" marL="914400" rtl="0" algn="l">
              <a:lnSpc>
                <a:spcPct val="115000"/>
              </a:lnSpc>
              <a:spcBef>
                <a:spcPts val="1000"/>
              </a:spcBef>
              <a:spcAft>
                <a:spcPts val="0"/>
              </a:spcAft>
              <a:buSzPts val="1300"/>
              <a:buChar char="❖"/>
            </a:pPr>
            <a:r>
              <a:rPr b="1" lang="en-US" sz="1600">
                <a:solidFill>
                  <a:srgbClr val="FF0000"/>
                </a:solidFill>
              </a:rPr>
              <a:t>Scalar subqueries</a:t>
            </a:r>
            <a:r>
              <a:rPr b="1" lang="en-US" sz="1600">
                <a:solidFill>
                  <a:srgbClr val="09507C"/>
                </a:solidFill>
              </a:rPr>
              <a:t> </a:t>
            </a:r>
            <a:r>
              <a:rPr lang="en-US" sz="1600">
                <a:solidFill>
                  <a:schemeClr val="accent2"/>
                </a:solidFill>
              </a:rPr>
              <a:t>only return a </a:t>
            </a:r>
            <a:r>
              <a:rPr b="1" lang="en-US" sz="1600">
                <a:solidFill>
                  <a:schemeClr val="accent2"/>
                </a:solidFill>
              </a:rPr>
              <a:t>single row</a:t>
            </a:r>
            <a:r>
              <a:rPr lang="en-US" sz="1600">
                <a:solidFill>
                  <a:schemeClr val="accent2"/>
                </a:solidFill>
              </a:rPr>
              <a:t> and a </a:t>
            </a:r>
            <a:r>
              <a:rPr b="1" lang="en-US" sz="1600">
                <a:solidFill>
                  <a:schemeClr val="accent2"/>
                </a:solidFill>
              </a:rPr>
              <a:t>single column. </a:t>
            </a:r>
            <a:r>
              <a:rPr lang="en-US" sz="1600">
                <a:solidFill>
                  <a:schemeClr val="accent2"/>
                </a:solidFill>
              </a:rPr>
              <a:t>They can be used with comparison operators</a:t>
            </a:r>
            <a:r>
              <a:rPr b="1" lang="en-US" sz="1600">
                <a:solidFill>
                  <a:schemeClr val="accent2"/>
                </a:solidFill>
              </a:rPr>
              <a:t> =, &lt;, &lt;=, &gt;, or &gt;=.</a:t>
            </a:r>
            <a:endParaRPr b="1" sz="1600">
              <a:solidFill>
                <a:schemeClr val="accent2"/>
              </a:solidFill>
            </a:endParaRPr>
          </a:p>
          <a:p>
            <a:pPr indent="-311150" lvl="0" marL="914400" rtl="0" algn="l">
              <a:lnSpc>
                <a:spcPct val="115000"/>
              </a:lnSpc>
              <a:spcBef>
                <a:spcPts val="1000"/>
              </a:spcBef>
              <a:spcAft>
                <a:spcPts val="0"/>
              </a:spcAft>
              <a:buSzPts val="1300"/>
              <a:buChar char="❖"/>
            </a:pPr>
            <a:r>
              <a:rPr b="1" lang="en-US" sz="1600">
                <a:solidFill>
                  <a:srgbClr val="FF0000"/>
                </a:solidFill>
              </a:rPr>
              <a:t>Row subqueries</a:t>
            </a:r>
            <a:r>
              <a:rPr b="1" lang="en-US" sz="1600">
                <a:solidFill>
                  <a:schemeClr val="accent2"/>
                </a:solidFill>
              </a:rPr>
              <a:t> </a:t>
            </a:r>
            <a:r>
              <a:rPr lang="en-US" sz="1600">
                <a:solidFill>
                  <a:schemeClr val="accent2"/>
                </a:solidFill>
              </a:rPr>
              <a:t>only return a </a:t>
            </a:r>
            <a:r>
              <a:rPr b="1" lang="en-US" sz="1600">
                <a:solidFill>
                  <a:schemeClr val="accent2"/>
                </a:solidFill>
              </a:rPr>
              <a:t>single row </a:t>
            </a:r>
            <a:r>
              <a:rPr lang="en-US" sz="1600">
                <a:solidFill>
                  <a:schemeClr val="accent2"/>
                </a:solidFill>
              </a:rPr>
              <a:t>but can have </a:t>
            </a:r>
            <a:r>
              <a:rPr b="1" lang="en-US" sz="1600">
                <a:solidFill>
                  <a:schemeClr val="accent2"/>
                </a:solidFill>
              </a:rPr>
              <a:t>more than one column</a:t>
            </a:r>
            <a:r>
              <a:rPr lang="en-US" sz="1600">
                <a:solidFill>
                  <a:schemeClr val="accent2"/>
                </a:solidFill>
              </a:rPr>
              <a:t>. They can be used with </a:t>
            </a:r>
            <a:r>
              <a:rPr b="1" lang="en-US" sz="1600">
                <a:solidFill>
                  <a:schemeClr val="accent2"/>
                </a:solidFill>
              </a:rPr>
              <a:t>IN </a:t>
            </a:r>
            <a:r>
              <a:rPr lang="en-US" sz="1600">
                <a:solidFill>
                  <a:schemeClr val="accent2"/>
                </a:solidFill>
              </a:rPr>
              <a:t>and </a:t>
            </a:r>
            <a:r>
              <a:rPr b="1" lang="en-US" sz="1600">
                <a:solidFill>
                  <a:schemeClr val="accent2"/>
                </a:solidFill>
              </a:rPr>
              <a:t>Not IN </a:t>
            </a:r>
            <a:r>
              <a:rPr lang="en-US" sz="1600">
                <a:solidFill>
                  <a:schemeClr val="accent2"/>
                </a:solidFill>
              </a:rPr>
              <a:t>operators.</a:t>
            </a:r>
            <a:endParaRPr sz="1600">
              <a:solidFill>
                <a:schemeClr val="accent2"/>
              </a:solidFill>
            </a:endParaRPr>
          </a:p>
          <a:p>
            <a:pPr indent="-311150" lvl="0" marL="914400" rtl="0" algn="l">
              <a:lnSpc>
                <a:spcPct val="115000"/>
              </a:lnSpc>
              <a:spcBef>
                <a:spcPts val="1000"/>
              </a:spcBef>
              <a:spcAft>
                <a:spcPts val="0"/>
              </a:spcAft>
              <a:buSzPts val="1300"/>
              <a:buChar char="❖"/>
            </a:pPr>
            <a:r>
              <a:rPr b="1" lang="en-US" sz="1600">
                <a:solidFill>
                  <a:srgbClr val="FF0000"/>
                </a:solidFill>
              </a:rPr>
              <a:t>Table subqueries </a:t>
            </a:r>
            <a:r>
              <a:rPr lang="en-US" sz="1600">
                <a:solidFill>
                  <a:schemeClr val="accent2"/>
                </a:solidFill>
              </a:rPr>
              <a:t>can return </a:t>
            </a:r>
            <a:r>
              <a:rPr b="1" lang="en-US" sz="1600">
                <a:solidFill>
                  <a:schemeClr val="accent2"/>
                </a:solidFill>
              </a:rPr>
              <a:t>multiple rows, as well as columns.</a:t>
            </a:r>
            <a:endParaRPr b="1" sz="1600">
              <a:solidFill>
                <a:schemeClr val="accent2"/>
              </a:solidFill>
            </a:endParaRPr>
          </a:p>
          <a:p>
            <a:pPr indent="0" lvl="0" marL="0" rtl="0" algn="l">
              <a:spcBef>
                <a:spcPts val="1000"/>
              </a:spcBef>
              <a:spcAft>
                <a:spcPts val="0"/>
              </a:spcAft>
              <a:buNone/>
            </a:pPr>
            <a:r>
              <a:t/>
            </a:r>
            <a:endParaRPr/>
          </a:p>
        </p:txBody>
      </p:sp>
      <p:sp>
        <p:nvSpPr>
          <p:cNvPr id="372" name="Google Shape;372;p39"/>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
        <p:nvSpPr>
          <p:cNvPr id="373" name="Google Shape;373;p39"/>
          <p:cNvSpPr txBox="1"/>
          <p:nvPr/>
        </p:nvSpPr>
        <p:spPr>
          <a:xfrm>
            <a:off x="8091400" y="5199325"/>
            <a:ext cx="1255500" cy="4002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US">
                <a:latin typeface="Century Gothic"/>
                <a:ea typeface="Century Gothic"/>
                <a:cs typeface="Century Gothic"/>
                <a:sym typeface="Century Gothic"/>
              </a:rPr>
              <a:t>continue…</a:t>
            </a:r>
            <a:endParaRPr b="1">
              <a:latin typeface="Century Gothic"/>
              <a:ea typeface="Century Gothic"/>
              <a:cs typeface="Century Gothic"/>
              <a:sym typeface="Century Gothic"/>
            </a:endParaRPr>
          </a:p>
        </p:txBody>
      </p:sp>
      <p:sp>
        <p:nvSpPr>
          <p:cNvPr id="374" name="Google Shape;374;p39"/>
          <p:cNvSpPr txBox="1"/>
          <p:nvPr>
            <p:ph idx="12" type="sldNum"/>
          </p:nvPr>
        </p:nvSpPr>
        <p:spPr>
          <a:xfrm>
            <a:off x="9376151" y="5166295"/>
            <a:ext cx="642900" cy="447300"/>
          </a:xfrm>
          <a:prstGeom prst="rect">
            <a:avLst/>
          </a:prstGeom>
          <a:noFill/>
          <a:ln>
            <a:noFill/>
          </a:ln>
        </p:spPr>
        <p:txBody>
          <a:bodyPr anchorCtr="0" anchor="b" bIns="37775" lIns="75600" spcFirstLastPara="1" rIns="75600" wrap="square" tIns="37775">
            <a:noAutofit/>
          </a:bodyPr>
          <a:lstStyle/>
          <a:p>
            <a:pPr indent="0" lvl="0" marL="0" marR="0" rtl="0" algn="ctr">
              <a:lnSpc>
                <a:spcPct val="100000"/>
              </a:lnSpc>
              <a:spcBef>
                <a:spcPts val="0"/>
              </a:spcBef>
              <a:spcAft>
                <a:spcPts val="0"/>
              </a:spcAft>
              <a:buClr>
                <a:srgbClr val="000000"/>
              </a:buClr>
              <a:buSzPts val="2300"/>
              <a:buFont typeface="Arial"/>
              <a:buNone/>
            </a:pPr>
            <a:fld id="{00000000-1234-1234-1234-123412341234}" type="slidenum">
              <a:rPr i="0" lang="en-US" sz="1300" u="none" cap="none" strike="noStrike">
                <a:solidFill>
                  <a:srgbClr val="222222"/>
                </a:solidFill>
              </a:rPr>
              <a:t>‹#›</a:t>
            </a:fld>
            <a:endParaRPr i="0" sz="1300" u="none" cap="none" strike="noStrike">
              <a:solidFill>
                <a:srgbClr val="22222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40"/>
          <p:cNvSpPr txBox="1"/>
          <p:nvPr>
            <p:ph type="title"/>
          </p:nvPr>
        </p:nvSpPr>
        <p:spPr>
          <a:xfrm>
            <a:off x="469649" y="805075"/>
            <a:ext cx="8948400" cy="584700"/>
          </a:xfrm>
          <a:prstGeom prst="rect">
            <a:avLst/>
          </a:prstGeom>
        </p:spPr>
        <p:txBody>
          <a:bodyPr anchorCtr="0" anchor="t" bIns="75600" lIns="75600" spcFirstLastPara="1" rIns="75600" wrap="square" tIns="75600">
            <a:noAutofit/>
          </a:bodyPr>
          <a:lstStyle/>
          <a:p>
            <a:pPr indent="0" lvl="0" marL="0" rtl="0" algn="l">
              <a:spcBef>
                <a:spcPts val="0"/>
              </a:spcBef>
              <a:spcAft>
                <a:spcPts val="0"/>
              </a:spcAft>
              <a:buClr>
                <a:schemeClr val="dk1"/>
              </a:buClr>
              <a:buSzPts val="1100"/>
              <a:buFont typeface="Arial"/>
              <a:buNone/>
            </a:pPr>
            <a:r>
              <a:rPr lang="en-US"/>
              <a:t>Subqueries</a:t>
            </a:r>
            <a:r>
              <a:rPr b="0" lang="en-US"/>
              <a:t> (continued)</a:t>
            </a:r>
            <a:endParaRPr b="0"/>
          </a:p>
          <a:p>
            <a:pPr indent="0" lvl="0" marL="0" rtl="0" algn="l">
              <a:spcBef>
                <a:spcPts val="0"/>
              </a:spcBef>
              <a:spcAft>
                <a:spcPts val="0"/>
              </a:spcAft>
              <a:buClr>
                <a:schemeClr val="dk1"/>
              </a:buClr>
              <a:buSzPts val="4000"/>
              <a:buFont typeface="Arial"/>
              <a:buNone/>
            </a:pPr>
            <a:r>
              <a:t/>
            </a:r>
            <a:endParaRPr/>
          </a:p>
        </p:txBody>
      </p:sp>
      <p:sp>
        <p:nvSpPr>
          <p:cNvPr id="380" name="Google Shape;380;p40"/>
          <p:cNvSpPr txBox="1"/>
          <p:nvPr>
            <p:ph idx="1" type="body"/>
          </p:nvPr>
        </p:nvSpPr>
        <p:spPr>
          <a:xfrm>
            <a:off x="564636" y="1406334"/>
            <a:ext cx="9025200" cy="3743400"/>
          </a:xfrm>
          <a:prstGeom prst="rect">
            <a:avLst/>
          </a:prstGeom>
        </p:spPr>
        <p:txBody>
          <a:bodyPr anchorCtr="0" anchor="t" bIns="75600" lIns="75600" spcFirstLastPara="1" rIns="75600" wrap="square" tIns="75600">
            <a:normAutofit/>
          </a:bodyPr>
          <a:lstStyle/>
          <a:p>
            <a:pPr indent="0" lvl="0" marL="0" rtl="0" algn="l">
              <a:lnSpc>
                <a:spcPct val="115000"/>
              </a:lnSpc>
              <a:spcBef>
                <a:spcPts val="0"/>
              </a:spcBef>
              <a:spcAft>
                <a:spcPts val="0"/>
              </a:spcAft>
              <a:buClr>
                <a:schemeClr val="dk1"/>
              </a:buClr>
              <a:buSzPts val="1800"/>
              <a:buFont typeface="Arial"/>
              <a:buNone/>
            </a:pPr>
            <a:r>
              <a:rPr b="1" lang="en-US" sz="1900"/>
              <a:t>E</a:t>
            </a:r>
            <a:r>
              <a:rPr b="1" lang="en-US" sz="1900"/>
              <a:t>xample:</a:t>
            </a:r>
            <a:endParaRPr b="1"/>
          </a:p>
          <a:p>
            <a:pPr indent="0" lvl="0" marL="0" rtl="0" algn="l">
              <a:lnSpc>
                <a:spcPct val="100000"/>
              </a:lnSpc>
              <a:spcBef>
                <a:spcPts val="0"/>
              </a:spcBef>
              <a:spcAft>
                <a:spcPts val="0"/>
              </a:spcAft>
              <a:buClr>
                <a:schemeClr val="dk1"/>
              </a:buClr>
              <a:buSzPts val="1600"/>
              <a:buFont typeface="Arial"/>
              <a:buNone/>
            </a:pPr>
            <a:r>
              <a:rPr lang="en-US" sz="1700">
                <a:latin typeface="Century Gothic"/>
                <a:ea typeface="Century Gothic"/>
                <a:cs typeface="Century Gothic"/>
                <a:sym typeface="Century Gothic"/>
              </a:rPr>
              <a:t>	</a:t>
            </a:r>
            <a:r>
              <a:rPr lang="en-US" sz="1700">
                <a:latin typeface="Consolas"/>
                <a:ea typeface="Consolas"/>
                <a:cs typeface="Consolas"/>
                <a:sym typeface="Consolas"/>
              </a:rPr>
              <a:t>Select checkNumber, amount from payments</a:t>
            </a:r>
            <a:endParaRPr>
              <a:latin typeface="Consolas"/>
              <a:ea typeface="Consolas"/>
              <a:cs typeface="Consolas"/>
              <a:sym typeface="Consolas"/>
            </a:endParaRPr>
          </a:p>
          <a:p>
            <a:pPr indent="0" lvl="0" marL="0" rtl="0" algn="l">
              <a:lnSpc>
                <a:spcPct val="100000"/>
              </a:lnSpc>
              <a:spcBef>
                <a:spcPts val="0"/>
              </a:spcBef>
              <a:spcAft>
                <a:spcPts val="0"/>
              </a:spcAft>
              <a:buClr>
                <a:schemeClr val="dk1"/>
              </a:buClr>
              <a:buSzPts val="1600"/>
              <a:buFont typeface="Arial"/>
              <a:buNone/>
            </a:pPr>
            <a:r>
              <a:rPr lang="en-US" sz="1700">
                <a:latin typeface="Consolas"/>
                <a:ea typeface="Consolas"/>
                <a:cs typeface="Consolas"/>
                <a:sym typeface="Consolas"/>
              </a:rPr>
              <a:t>	where amount &gt; (Select avg(amount) from payments);</a:t>
            </a:r>
            <a:endParaRPr>
              <a:latin typeface="Consolas"/>
              <a:ea typeface="Consolas"/>
              <a:cs typeface="Consolas"/>
              <a:sym typeface="Consolas"/>
            </a:endParaRPr>
          </a:p>
          <a:p>
            <a:pPr indent="0" lvl="0" marL="0" rtl="0" algn="l">
              <a:lnSpc>
                <a:spcPct val="100000"/>
              </a:lnSpc>
              <a:spcBef>
                <a:spcPts val="0"/>
              </a:spcBef>
              <a:spcAft>
                <a:spcPts val="0"/>
              </a:spcAft>
              <a:buClr>
                <a:schemeClr val="dk1"/>
              </a:buClr>
              <a:buSzPts val="1600"/>
              <a:buFont typeface="Arial"/>
              <a:buNone/>
            </a:pPr>
            <a:r>
              <a:t/>
            </a:r>
            <a:endParaRPr sz="1700">
              <a:latin typeface="Century Gothic"/>
              <a:ea typeface="Century Gothic"/>
              <a:cs typeface="Century Gothic"/>
              <a:sym typeface="Century Gothic"/>
            </a:endParaRPr>
          </a:p>
          <a:p>
            <a:pPr indent="0" lvl="0" marL="0" marR="0" rtl="0" algn="l">
              <a:lnSpc>
                <a:spcPct val="115000"/>
              </a:lnSpc>
              <a:spcBef>
                <a:spcPts val="0"/>
              </a:spcBef>
              <a:spcAft>
                <a:spcPts val="0"/>
              </a:spcAft>
              <a:buNone/>
            </a:pPr>
            <a:r>
              <a:t/>
            </a:r>
            <a:endParaRPr sz="1700">
              <a:solidFill>
                <a:schemeClr val="dk2"/>
              </a:solidFill>
            </a:endParaRPr>
          </a:p>
          <a:p>
            <a:pPr indent="0" lvl="0" marL="0" rtl="0" algn="l">
              <a:spcBef>
                <a:spcPts val="1000"/>
              </a:spcBef>
              <a:spcAft>
                <a:spcPts val="0"/>
              </a:spcAft>
              <a:buNone/>
            </a:pPr>
            <a:r>
              <a:rPr lang="en-US" sz="1600"/>
              <a:t>We might know at any given time that the average amount is approximately $32,431.65, and could have written “where amount &gt; 32431.65.” But that query would need to be updated every time a new payment was made. We can make our query dynamic by using a subquery.</a:t>
            </a:r>
            <a:endParaRPr sz="1700">
              <a:solidFill>
                <a:schemeClr val="dk2"/>
              </a:solidFill>
            </a:endParaRPr>
          </a:p>
        </p:txBody>
      </p:sp>
      <p:sp>
        <p:nvSpPr>
          <p:cNvPr id="381" name="Google Shape;381;p40"/>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
        <p:nvSpPr>
          <p:cNvPr id="382" name="Google Shape;382;p40"/>
          <p:cNvSpPr txBox="1"/>
          <p:nvPr>
            <p:ph idx="12" type="sldNum"/>
          </p:nvPr>
        </p:nvSpPr>
        <p:spPr>
          <a:xfrm>
            <a:off x="9376151" y="5166295"/>
            <a:ext cx="642900" cy="447300"/>
          </a:xfrm>
          <a:prstGeom prst="rect">
            <a:avLst/>
          </a:prstGeom>
          <a:noFill/>
          <a:ln>
            <a:noFill/>
          </a:ln>
        </p:spPr>
        <p:txBody>
          <a:bodyPr anchorCtr="0" anchor="b" bIns="37775" lIns="75600" spcFirstLastPara="1" rIns="75600" wrap="square" tIns="37775">
            <a:noAutofit/>
          </a:bodyPr>
          <a:lstStyle/>
          <a:p>
            <a:pPr indent="0" lvl="0" marL="0" marR="0" rtl="0" algn="ctr">
              <a:lnSpc>
                <a:spcPct val="100000"/>
              </a:lnSpc>
              <a:spcBef>
                <a:spcPts val="0"/>
              </a:spcBef>
              <a:spcAft>
                <a:spcPts val="0"/>
              </a:spcAft>
              <a:buClr>
                <a:srgbClr val="000000"/>
              </a:buClr>
              <a:buSzPts val="2300"/>
              <a:buFont typeface="Arial"/>
              <a:buNone/>
            </a:pPr>
            <a:fld id="{00000000-1234-1234-1234-123412341234}" type="slidenum">
              <a:rPr i="0" lang="en-US" sz="1300" u="none" cap="none" strike="noStrike">
                <a:solidFill>
                  <a:srgbClr val="222222"/>
                </a:solidFill>
              </a:rPr>
              <a:t>‹#›</a:t>
            </a:fld>
            <a:endParaRPr i="0" sz="1300" u="none" cap="none" strike="noStrike">
              <a:solidFill>
                <a:srgbClr val="22222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41"/>
          <p:cNvSpPr txBox="1"/>
          <p:nvPr>
            <p:ph type="title"/>
          </p:nvPr>
        </p:nvSpPr>
        <p:spPr>
          <a:xfrm>
            <a:off x="480024" y="706125"/>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None/>
            </a:pPr>
            <a:r>
              <a:rPr lang="en-US" sz="3300"/>
              <a:t>Subqueries vs. JOINs</a:t>
            </a:r>
            <a:endParaRPr sz="3300"/>
          </a:p>
        </p:txBody>
      </p:sp>
      <p:sp>
        <p:nvSpPr>
          <p:cNvPr id="388" name="Google Shape;388;p41"/>
          <p:cNvSpPr txBox="1"/>
          <p:nvPr>
            <p:ph idx="1" type="body"/>
          </p:nvPr>
        </p:nvSpPr>
        <p:spPr>
          <a:xfrm>
            <a:off x="480025" y="1333050"/>
            <a:ext cx="5758800" cy="3978000"/>
          </a:xfrm>
          <a:prstGeom prst="rect">
            <a:avLst/>
          </a:prstGeom>
        </p:spPr>
        <p:txBody>
          <a:bodyPr anchorCtr="0" anchor="t" bIns="75600" lIns="75600" spcFirstLastPara="1" rIns="75600" wrap="square" tIns="75600">
            <a:noAutofit/>
          </a:bodyPr>
          <a:lstStyle/>
          <a:p>
            <a:pPr indent="0" lvl="0" marL="0" rtl="0" algn="l">
              <a:lnSpc>
                <a:spcPct val="95000"/>
              </a:lnSpc>
              <a:spcBef>
                <a:spcPts val="800"/>
              </a:spcBef>
              <a:spcAft>
                <a:spcPts val="0"/>
              </a:spcAft>
              <a:buNone/>
            </a:pPr>
            <a:r>
              <a:rPr lang="en-US" sz="1600">
                <a:solidFill>
                  <a:schemeClr val="accent2"/>
                </a:solidFill>
              </a:rPr>
              <a:t>S</a:t>
            </a:r>
            <a:r>
              <a:rPr lang="en-US" sz="1400">
                <a:solidFill>
                  <a:schemeClr val="accent2"/>
                </a:solidFill>
              </a:rPr>
              <a:t>ubqueries and JOINs are both used to combine data from different tables into a single result. They share many similarities and differences. However, it is recommended to use a JOINs over a subquery for several reasons:</a:t>
            </a:r>
            <a:endParaRPr sz="1400">
              <a:solidFill>
                <a:schemeClr val="accent2"/>
              </a:solidFill>
            </a:endParaRPr>
          </a:p>
          <a:p>
            <a:pPr indent="-311150" lvl="0" marL="457200" rtl="0" algn="l">
              <a:lnSpc>
                <a:spcPct val="95000"/>
              </a:lnSpc>
              <a:spcBef>
                <a:spcPts val="800"/>
              </a:spcBef>
              <a:spcAft>
                <a:spcPts val="0"/>
              </a:spcAft>
              <a:buSzPts val="1300"/>
              <a:buChar char="❖"/>
            </a:pPr>
            <a:r>
              <a:rPr lang="en-US" sz="1400">
                <a:solidFill>
                  <a:schemeClr val="accent2"/>
                </a:solidFill>
              </a:rPr>
              <a:t>For performance issues, when it comes to getting data from multiple tables, it is strongly recommended to use </a:t>
            </a:r>
            <a:r>
              <a:rPr b="1" lang="en-US" sz="1400">
                <a:solidFill>
                  <a:schemeClr val="accent2"/>
                </a:solidFill>
              </a:rPr>
              <a:t>JOINs</a:t>
            </a:r>
            <a:r>
              <a:rPr lang="en-US" sz="1400">
                <a:solidFill>
                  <a:schemeClr val="accent2"/>
                </a:solidFill>
              </a:rPr>
              <a:t> instead of subqueries. Subqueries should only be used for this task for with good reason.</a:t>
            </a:r>
            <a:endParaRPr sz="1400">
              <a:solidFill>
                <a:schemeClr val="accent2"/>
              </a:solidFill>
            </a:endParaRPr>
          </a:p>
          <a:p>
            <a:pPr indent="-311150" lvl="0" marL="457200" rtl="0" algn="l">
              <a:lnSpc>
                <a:spcPct val="95000"/>
              </a:lnSpc>
              <a:spcBef>
                <a:spcPts val="800"/>
              </a:spcBef>
              <a:spcAft>
                <a:spcPts val="0"/>
              </a:spcAft>
              <a:buSzPts val="1300"/>
              <a:buChar char="❖"/>
            </a:pPr>
            <a:r>
              <a:rPr lang="en-US" sz="1400">
                <a:solidFill>
                  <a:schemeClr val="accent2"/>
                </a:solidFill>
              </a:rPr>
              <a:t>Subqueries should only be used as a fallback solution when you cannot use a </a:t>
            </a:r>
            <a:r>
              <a:rPr b="1" lang="en-US" sz="1400">
                <a:solidFill>
                  <a:schemeClr val="accent2"/>
                </a:solidFill>
              </a:rPr>
              <a:t>JOIN</a:t>
            </a:r>
            <a:r>
              <a:rPr lang="en-US" sz="1400">
                <a:solidFill>
                  <a:schemeClr val="accent2"/>
                </a:solidFill>
              </a:rPr>
              <a:t> operation.</a:t>
            </a:r>
            <a:endParaRPr sz="1400">
              <a:solidFill>
                <a:schemeClr val="accent2"/>
              </a:solidFill>
            </a:endParaRPr>
          </a:p>
          <a:p>
            <a:pPr indent="-311150" lvl="0" marL="457200" rtl="0" algn="l">
              <a:lnSpc>
                <a:spcPct val="95000"/>
              </a:lnSpc>
              <a:spcBef>
                <a:spcPts val="800"/>
              </a:spcBef>
              <a:spcAft>
                <a:spcPts val="0"/>
              </a:spcAft>
              <a:buSzPts val="1300"/>
              <a:buChar char="❖"/>
            </a:pPr>
            <a:r>
              <a:rPr lang="en-US" sz="1400">
                <a:solidFill>
                  <a:schemeClr val="accent2"/>
                </a:solidFill>
              </a:rPr>
              <a:t>By using JOINs, you can maximize the calculation burden on the database instead of on multiple queries using one join query. This means that you can make better use of the database’s abilities to search, filter, sort, etc.</a:t>
            </a:r>
            <a:endParaRPr sz="1400">
              <a:solidFill>
                <a:schemeClr val="accent2"/>
              </a:solidFill>
            </a:endParaRPr>
          </a:p>
          <a:p>
            <a:pPr indent="-311150" lvl="0" marL="457200" rtl="0" algn="l">
              <a:lnSpc>
                <a:spcPct val="95000"/>
              </a:lnSpc>
              <a:spcBef>
                <a:spcPts val="800"/>
              </a:spcBef>
              <a:spcAft>
                <a:spcPts val="600"/>
              </a:spcAft>
              <a:buSzPts val="1300"/>
              <a:buChar char="❖"/>
            </a:pPr>
            <a:r>
              <a:rPr lang="en-US" sz="1400">
                <a:solidFill>
                  <a:schemeClr val="accent2"/>
                </a:solidFill>
              </a:rPr>
              <a:t>However, the disadvantage of using JOINs is that they are not as easy to read as subqueries. Subqueries are more dynamic.</a:t>
            </a:r>
            <a:endParaRPr sz="1600">
              <a:solidFill>
                <a:schemeClr val="accent2"/>
              </a:solidFill>
            </a:endParaRPr>
          </a:p>
        </p:txBody>
      </p:sp>
      <p:pic>
        <p:nvPicPr>
          <p:cNvPr id="389" name="Google Shape;389;p41"/>
          <p:cNvPicPr preferRelativeResize="0"/>
          <p:nvPr/>
        </p:nvPicPr>
        <p:blipFill>
          <a:blip r:embed="rId3">
            <a:alphaModFix/>
          </a:blip>
          <a:stretch>
            <a:fillRect/>
          </a:stretch>
        </p:blipFill>
        <p:spPr>
          <a:xfrm>
            <a:off x="6367325" y="1987875"/>
            <a:ext cx="3469700" cy="2346574"/>
          </a:xfrm>
          <a:prstGeom prst="rect">
            <a:avLst/>
          </a:prstGeom>
          <a:noFill/>
          <a:ln cap="flat" cmpd="sng" w="9525">
            <a:solidFill>
              <a:schemeClr val="dk2"/>
            </a:solidFill>
            <a:prstDash val="solid"/>
            <a:round/>
            <a:headEnd len="sm" w="sm" type="none"/>
            <a:tailEnd len="sm" w="sm" type="none"/>
          </a:ln>
        </p:spPr>
      </p:pic>
      <p:sp>
        <p:nvSpPr>
          <p:cNvPr id="390" name="Google Shape;390;p41"/>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
        <p:nvSpPr>
          <p:cNvPr id="391" name="Google Shape;391;p41"/>
          <p:cNvSpPr txBox="1"/>
          <p:nvPr/>
        </p:nvSpPr>
        <p:spPr>
          <a:xfrm>
            <a:off x="8275825" y="4402225"/>
            <a:ext cx="15612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900"/>
              <a:t>image source:</a:t>
            </a:r>
            <a:r>
              <a:rPr lang="en-US" sz="900"/>
              <a:t>coursera.org</a:t>
            </a:r>
            <a:endParaRPr sz="900"/>
          </a:p>
        </p:txBody>
      </p:sp>
      <p:sp>
        <p:nvSpPr>
          <p:cNvPr id="392" name="Google Shape;392;p41"/>
          <p:cNvSpPr txBox="1"/>
          <p:nvPr>
            <p:ph idx="12" type="sldNum"/>
          </p:nvPr>
        </p:nvSpPr>
        <p:spPr>
          <a:xfrm>
            <a:off x="9376151" y="5166295"/>
            <a:ext cx="642900" cy="447300"/>
          </a:xfrm>
          <a:prstGeom prst="rect">
            <a:avLst/>
          </a:prstGeom>
          <a:noFill/>
          <a:ln>
            <a:noFill/>
          </a:ln>
        </p:spPr>
        <p:txBody>
          <a:bodyPr anchorCtr="0" anchor="b" bIns="37775" lIns="75600" spcFirstLastPara="1" rIns="75600" wrap="square" tIns="37775">
            <a:noAutofit/>
          </a:bodyPr>
          <a:lstStyle/>
          <a:p>
            <a:pPr indent="0" lvl="0" marL="0" marR="0" rtl="0" algn="ctr">
              <a:lnSpc>
                <a:spcPct val="100000"/>
              </a:lnSpc>
              <a:spcBef>
                <a:spcPts val="0"/>
              </a:spcBef>
              <a:spcAft>
                <a:spcPts val="0"/>
              </a:spcAft>
              <a:buClr>
                <a:srgbClr val="000000"/>
              </a:buClr>
              <a:buSzPts val="2300"/>
              <a:buFont typeface="Arial"/>
              <a:buNone/>
            </a:pPr>
            <a:fld id="{00000000-1234-1234-1234-123412341234}" type="slidenum">
              <a:rPr i="0" lang="en-US" sz="1300" u="none" cap="none" strike="noStrike">
                <a:solidFill>
                  <a:srgbClr val="222222"/>
                </a:solidFill>
              </a:rPr>
              <a:t>‹#›</a:t>
            </a:fld>
            <a:endParaRPr i="0" sz="1300" u="none" cap="none" strike="noStrike">
              <a:solidFill>
                <a:srgbClr val="22222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42"/>
          <p:cNvSpPr txBox="1"/>
          <p:nvPr>
            <p:ph type="title"/>
          </p:nvPr>
        </p:nvSpPr>
        <p:spPr>
          <a:xfrm>
            <a:off x="469649" y="723350"/>
            <a:ext cx="8948400" cy="584700"/>
          </a:xfrm>
          <a:prstGeom prst="rect">
            <a:avLst/>
          </a:prstGeom>
        </p:spPr>
        <p:txBody>
          <a:bodyPr anchorCtr="0" anchor="ctr" bIns="75600" lIns="75600" spcFirstLastPara="1" rIns="75600" wrap="square" tIns="75600">
            <a:noAutofit/>
          </a:bodyPr>
          <a:lstStyle/>
          <a:p>
            <a:pPr indent="0" lvl="0" marL="0" rtl="0" algn="l">
              <a:spcBef>
                <a:spcPts val="0"/>
              </a:spcBef>
              <a:spcAft>
                <a:spcPts val="0"/>
              </a:spcAft>
              <a:buClr>
                <a:schemeClr val="dk1"/>
              </a:buClr>
              <a:buSzPts val="1100"/>
              <a:buFont typeface="Arial"/>
              <a:buNone/>
            </a:pPr>
            <a:r>
              <a:rPr lang="en-US"/>
              <a:t>Subqueries - WHERE Clause</a:t>
            </a:r>
            <a:endParaRPr/>
          </a:p>
        </p:txBody>
      </p:sp>
      <p:sp>
        <p:nvSpPr>
          <p:cNvPr id="398" name="Google Shape;398;p42"/>
          <p:cNvSpPr txBox="1"/>
          <p:nvPr>
            <p:ph idx="1" type="body"/>
          </p:nvPr>
        </p:nvSpPr>
        <p:spPr>
          <a:xfrm>
            <a:off x="559125" y="1347686"/>
            <a:ext cx="9025200" cy="2052900"/>
          </a:xfrm>
          <a:prstGeom prst="rect">
            <a:avLst/>
          </a:prstGeom>
        </p:spPr>
        <p:txBody>
          <a:bodyPr anchorCtr="0" anchor="t" bIns="75600" lIns="75600" spcFirstLastPara="1" rIns="75600" wrap="square" tIns="75600">
            <a:normAutofit/>
          </a:bodyPr>
          <a:lstStyle/>
          <a:p>
            <a:pPr indent="-190500" lvl="0" marL="342900" rtl="0" algn="l">
              <a:lnSpc>
                <a:spcPct val="115000"/>
              </a:lnSpc>
              <a:spcBef>
                <a:spcPts val="800"/>
              </a:spcBef>
              <a:spcAft>
                <a:spcPts val="0"/>
              </a:spcAft>
              <a:buSzPts val="1200"/>
              <a:buChar char="❏"/>
            </a:pPr>
            <a:r>
              <a:rPr lang="en-US"/>
              <a:t>You can use the comparison operators, such as</a:t>
            </a:r>
            <a:r>
              <a:rPr b="1" lang="en-US" sz="1600">
                <a:solidFill>
                  <a:srgbClr val="B45F06"/>
                </a:solidFill>
              </a:rPr>
              <a:t> &gt;, &lt;, or =</a:t>
            </a:r>
            <a:r>
              <a:rPr lang="en-US" sz="1600">
                <a:solidFill>
                  <a:srgbClr val="09507C"/>
                </a:solidFill>
              </a:rPr>
              <a:t>. </a:t>
            </a:r>
            <a:r>
              <a:rPr lang="en-US"/>
              <a:t>The comparison operator can also be a multiple-row operator, such as</a:t>
            </a:r>
            <a:r>
              <a:rPr b="1" lang="en-US" sz="1600">
                <a:solidFill>
                  <a:srgbClr val="09507C"/>
                </a:solidFill>
              </a:rPr>
              <a:t> </a:t>
            </a:r>
            <a:r>
              <a:rPr b="1" lang="en-US" sz="1600">
                <a:solidFill>
                  <a:srgbClr val="B45F06"/>
                </a:solidFill>
              </a:rPr>
              <a:t>IN, ANY, EXISTS, ALL,</a:t>
            </a:r>
            <a:r>
              <a:rPr lang="en-US" sz="1600">
                <a:solidFill>
                  <a:schemeClr val="accent2"/>
                </a:solidFill>
              </a:rPr>
              <a:t> etc.</a:t>
            </a:r>
            <a:endParaRPr sz="1600">
              <a:solidFill>
                <a:schemeClr val="accent2"/>
              </a:solidFill>
            </a:endParaRPr>
          </a:p>
          <a:p>
            <a:pPr indent="-190500" lvl="0" marL="342900" rtl="0" algn="l">
              <a:lnSpc>
                <a:spcPct val="100000"/>
              </a:lnSpc>
              <a:spcBef>
                <a:spcPts val="800"/>
              </a:spcBef>
              <a:spcAft>
                <a:spcPts val="0"/>
              </a:spcAft>
              <a:buSzPts val="1200"/>
              <a:buChar char="❏"/>
            </a:pPr>
            <a:r>
              <a:rPr lang="en-US" sz="1600">
                <a:solidFill>
                  <a:schemeClr val="accent2"/>
                </a:solidFill>
              </a:rPr>
              <a:t>The power of using a subquery with the </a:t>
            </a:r>
            <a:r>
              <a:rPr b="1" lang="en-US" sz="1600">
                <a:solidFill>
                  <a:schemeClr val="accent2"/>
                </a:solidFill>
              </a:rPr>
              <a:t>Where </a:t>
            </a:r>
            <a:r>
              <a:rPr lang="en-US" sz="1600">
                <a:solidFill>
                  <a:schemeClr val="accent2"/>
                </a:solidFill>
              </a:rPr>
              <a:t>clause is that you do not have to hard-code values within the comparisons. You can rely on the subquery results.</a:t>
            </a:r>
            <a:endParaRPr sz="1600">
              <a:solidFill>
                <a:schemeClr val="accent2"/>
              </a:solidFill>
            </a:endParaRPr>
          </a:p>
          <a:p>
            <a:pPr indent="-190500" lvl="0" marL="342900" rtl="0" algn="l">
              <a:lnSpc>
                <a:spcPct val="115000"/>
              </a:lnSpc>
              <a:spcBef>
                <a:spcPts val="800"/>
              </a:spcBef>
              <a:spcAft>
                <a:spcPts val="1000"/>
              </a:spcAft>
              <a:buSzPts val="1200"/>
              <a:buChar char="❏"/>
            </a:pPr>
            <a:r>
              <a:rPr lang="en-US" sz="1600">
                <a:solidFill>
                  <a:schemeClr val="accent2"/>
                </a:solidFill>
              </a:rPr>
              <a:t>The </a:t>
            </a:r>
            <a:r>
              <a:rPr b="1" lang="en-US" sz="1600">
                <a:solidFill>
                  <a:schemeClr val="accent2"/>
                </a:solidFill>
              </a:rPr>
              <a:t>WHERE clause </a:t>
            </a:r>
            <a:r>
              <a:rPr lang="en-US" sz="1600">
                <a:solidFill>
                  <a:schemeClr val="accent2"/>
                </a:solidFill>
              </a:rPr>
              <a:t>is used to specify the conditions to filter records. The rows will be filtered according to the comparison between the results of the subquery and the mentioned column.</a:t>
            </a:r>
            <a:endParaRPr/>
          </a:p>
        </p:txBody>
      </p:sp>
      <p:sp>
        <p:nvSpPr>
          <p:cNvPr id="399" name="Google Shape;399;p42"/>
          <p:cNvSpPr txBox="1"/>
          <p:nvPr/>
        </p:nvSpPr>
        <p:spPr>
          <a:xfrm>
            <a:off x="8508690" y="231804"/>
            <a:ext cx="838200" cy="767700"/>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None/>
            </a:pPr>
            <a:fld id="{00000000-1234-1234-1234-123412341234}" type="slidenum">
              <a:rPr lang="en-US" sz="2800">
                <a:solidFill>
                  <a:srgbClr val="FFFFFF"/>
                </a:solidFill>
                <a:latin typeface="Century Gothic"/>
                <a:ea typeface="Century Gothic"/>
                <a:cs typeface="Century Gothic"/>
                <a:sym typeface="Century Gothic"/>
              </a:rPr>
              <a:t>‹#›</a:t>
            </a:fld>
            <a:endParaRPr sz="2800">
              <a:solidFill>
                <a:srgbClr val="FFFFFF"/>
              </a:solidFill>
              <a:latin typeface="Century Gothic"/>
              <a:ea typeface="Century Gothic"/>
              <a:cs typeface="Century Gothic"/>
              <a:sym typeface="Century Gothic"/>
            </a:endParaRPr>
          </a:p>
        </p:txBody>
      </p:sp>
      <p:sp>
        <p:nvSpPr>
          <p:cNvPr id="400" name="Google Shape;400;p42"/>
          <p:cNvSpPr txBox="1"/>
          <p:nvPr/>
        </p:nvSpPr>
        <p:spPr>
          <a:xfrm>
            <a:off x="800725" y="3817200"/>
            <a:ext cx="8802600" cy="1349100"/>
          </a:xfrm>
          <a:prstGeom prst="rect">
            <a:avLst/>
          </a:prstGeom>
          <a:noFill/>
          <a:ln cap="flat" cmpd="sng" w="9525">
            <a:solidFill>
              <a:srgbClr val="000000"/>
            </a:solidFill>
            <a:prstDash val="dash"/>
            <a:round/>
            <a:headEnd len="sm" w="sm" type="none"/>
            <a:tailEnd len="sm" w="sm" type="none"/>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lang="en-US" sz="1700">
                <a:solidFill>
                  <a:srgbClr val="09507C"/>
                </a:solidFill>
                <a:latin typeface="Consolas"/>
                <a:ea typeface="Consolas"/>
                <a:cs typeface="Consolas"/>
                <a:sym typeface="Consolas"/>
              </a:rPr>
              <a:t>SELECT column_name(s)</a:t>
            </a:r>
            <a:endParaRPr sz="1700">
              <a:solidFill>
                <a:srgbClr val="09507C"/>
              </a:solidFill>
              <a:latin typeface="Consolas"/>
              <a:ea typeface="Consolas"/>
              <a:cs typeface="Consolas"/>
              <a:sym typeface="Consolas"/>
            </a:endParaRPr>
          </a:p>
          <a:p>
            <a:pPr indent="0" lvl="0" marL="457200" rtl="0" algn="l">
              <a:lnSpc>
                <a:spcPct val="115000"/>
              </a:lnSpc>
              <a:spcBef>
                <a:spcPts val="0"/>
              </a:spcBef>
              <a:spcAft>
                <a:spcPts val="0"/>
              </a:spcAft>
              <a:buNone/>
            </a:pPr>
            <a:r>
              <a:rPr lang="en-US" sz="1700">
                <a:solidFill>
                  <a:srgbClr val="09507C"/>
                </a:solidFill>
                <a:latin typeface="Consolas"/>
                <a:ea typeface="Consolas"/>
                <a:cs typeface="Consolas"/>
                <a:sym typeface="Consolas"/>
              </a:rPr>
              <a:t>FROM table_name_1</a:t>
            </a:r>
            <a:endParaRPr sz="1700">
              <a:solidFill>
                <a:srgbClr val="09507C"/>
              </a:solidFill>
              <a:latin typeface="Consolas"/>
              <a:ea typeface="Consolas"/>
              <a:cs typeface="Consolas"/>
              <a:sym typeface="Consolas"/>
            </a:endParaRPr>
          </a:p>
          <a:p>
            <a:pPr indent="0" lvl="0" marL="457200" rtl="0" algn="l">
              <a:lnSpc>
                <a:spcPct val="115000"/>
              </a:lnSpc>
              <a:spcBef>
                <a:spcPts val="0"/>
              </a:spcBef>
              <a:spcAft>
                <a:spcPts val="0"/>
              </a:spcAft>
              <a:buNone/>
            </a:pPr>
            <a:r>
              <a:rPr b="1" lang="en-US" sz="1700">
                <a:solidFill>
                  <a:srgbClr val="980000"/>
                </a:solidFill>
                <a:latin typeface="Consolas"/>
                <a:ea typeface="Consolas"/>
                <a:cs typeface="Consolas"/>
                <a:sym typeface="Consolas"/>
              </a:rPr>
              <a:t>WHERE</a:t>
            </a:r>
            <a:r>
              <a:rPr lang="en-US" sz="1700">
                <a:solidFill>
                  <a:srgbClr val="09507C"/>
                </a:solidFill>
                <a:latin typeface="Consolas"/>
                <a:ea typeface="Consolas"/>
                <a:cs typeface="Consolas"/>
                <a:sym typeface="Consolas"/>
              </a:rPr>
              <a:t> </a:t>
            </a:r>
            <a:r>
              <a:rPr b="1" lang="en-US" sz="1700">
                <a:solidFill>
                  <a:srgbClr val="09507C"/>
                </a:solidFill>
                <a:latin typeface="Consolas"/>
                <a:ea typeface="Consolas"/>
                <a:cs typeface="Consolas"/>
                <a:sym typeface="Consolas"/>
              </a:rPr>
              <a:t>column_name</a:t>
            </a:r>
            <a:r>
              <a:rPr lang="en-US" sz="1700">
                <a:solidFill>
                  <a:srgbClr val="09507C"/>
                </a:solidFill>
                <a:latin typeface="Consolas"/>
                <a:ea typeface="Consolas"/>
                <a:cs typeface="Consolas"/>
                <a:sym typeface="Consolas"/>
              </a:rPr>
              <a:t> </a:t>
            </a:r>
            <a:r>
              <a:rPr b="1" lang="en-US" sz="1700">
                <a:solidFill>
                  <a:srgbClr val="09507C"/>
                </a:solidFill>
                <a:latin typeface="Consolas"/>
                <a:ea typeface="Consolas"/>
                <a:cs typeface="Consolas"/>
                <a:sym typeface="Consolas"/>
              </a:rPr>
              <a:t>comparison_operator {  =,NOT IN,IN, &lt;,&gt;, etc  }</a:t>
            </a:r>
            <a:endParaRPr b="1" sz="1700">
              <a:solidFill>
                <a:srgbClr val="09507C"/>
              </a:solidFill>
              <a:latin typeface="Consolas"/>
              <a:ea typeface="Consolas"/>
              <a:cs typeface="Consolas"/>
              <a:sym typeface="Consolas"/>
            </a:endParaRPr>
          </a:p>
          <a:p>
            <a:pPr indent="0" lvl="0" marL="457200" rtl="0" algn="l">
              <a:lnSpc>
                <a:spcPct val="115000"/>
              </a:lnSpc>
              <a:spcBef>
                <a:spcPts val="0"/>
              </a:spcBef>
              <a:spcAft>
                <a:spcPts val="0"/>
              </a:spcAft>
              <a:buNone/>
            </a:pPr>
            <a:r>
              <a:rPr lang="en-US" sz="1700">
                <a:solidFill>
                  <a:srgbClr val="09507C"/>
                </a:solidFill>
                <a:latin typeface="Consolas"/>
                <a:ea typeface="Consolas"/>
                <a:cs typeface="Consolas"/>
                <a:sym typeface="Consolas"/>
              </a:rPr>
              <a:t>      (SELECT column_name(s) from table_name_2);</a:t>
            </a:r>
            <a:endParaRPr sz="1100">
              <a:solidFill>
                <a:schemeClr val="dk1"/>
              </a:solidFill>
              <a:latin typeface="Consolas"/>
              <a:ea typeface="Consolas"/>
              <a:cs typeface="Consolas"/>
              <a:sym typeface="Consolas"/>
            </a:endParaRPr>
          </a:p>
        </p:txBody>
      </p:sp>
      <p:sp>
        <p:nvSpPr>
          <p:cNvPr id="401" name="Google Shape;401;p42"/>
          <p:cNvSpPr txBox="1"/>
          <p:nvPr/>
        </p:nvSpPr>
        <p:spPr>
          <a:xfrm>
            <a:off x="540075" y="3328775"/>
            <a:ext cx="4650600" cy="4200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b="1" lang="en-US" sz="1529">
                <a:solidFill>
                  <a:srgbClr val="09507C"/>
                </a:solidFill>
                <a:latin typeface="Century Gothic"/>
                <a:ea typeface="Century Gothic"/>
                <a:cs typeface="Century Gothic"/>
                <a:sym typeface="Century Gothic"/>
              </a:rPr>
              <a:t>Syntax: Subquery in WHERE Clause:</a:t>
            </a:r>
            <a:endParaRPr/>
          </a:p>
        </p:txBody>
      </p:sp>
      <p:sp>
        <p:nvSpPr>
          <p:cNvPr id="402" name="Google Shape;402;p42"/>
          <p:cNvSpPr txBox="1"/>
          <p:nvPr>
            <p:ph idx="12" type="sldNum"/>
          </p:nvPr>
        </p:nvSpPr>
        <p:spPr>
          <a:xfrm>
            <a:off x="9376151" y="5166295"/>
            <a:ext cx="642900" cy="447300"/>
          </a:xfrm>
          <a:prstGeom prst="rect">
            <a:avLst/>
          </a:prstGeom>
          <a:noFill/>
          <a:ln>
            <a:noFill/>
          </a:ln>
        </p:spPr>
        <p:txBody>
          <a:bodyPr anchorCtr="0" anchor="b" bIns="37775" lIns="75600" spcFirstLastPara="1" rIns="75600" wrap="square" tIns="37775">
            <a:noAutofit/>
          </a:bodyPr>
          <a:lstStyle/>
          <a:p>
            <a:pPr indent="0" lvl="0" marL="0" marR="0" rtl="0" algn="ctr">
              <a:lnSpc>
                <a:spcPct val="100000"/>
              </a:lnSpc>
              <a:spcBef>
                <a:spcPts val="0"/>
              </a:spcBef>
              <a:spcAft>
                <a:spcPts val="0"/>
              </a:spcAft>
              <a:buClr>
                <a:srgbClr val="000000"/>
              </a:buClr>
              <a:buSzPts val="2300"/>
              <a:buFont typeface="Arial"/>
              <a:buNone/>
            </a:pPr>
            <a:fld id="{00000000-1234-1234-1234-123412341234}" type="slidenum">
              <a:rPr i="0" lang="en-US" sz="1300" u="none" cap="none" strike="noStrike">
                <a:solidFill>
                  <a:srgbClr val="222222"/>
                </a:solidFill>
              </a:rPr>
              <a:t>‹#›</a:t>
            </a:fld>
            <a:endParaRPr i="0" sz="1300" u="none" cap="none" strike="noStrike">
              <a:solidFill>
                <a:srgbClr val="22222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PS Course Template">
  <a:themeElements>
    <a:clrScheme name="Simple Light">
      <a:dk1>
        <a:srgbClr val="0079C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